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webextensions/webextension1.xml" ContentType="application/vnd.ms-office.webextension+xml"/>
  <Override PartName="/ppt/notesSlides/notesSlide9.xml" ContentType="application/vnd.openxmlformats-officedocument.presentationml.notesSlide+xml"/>
  <Override PartName="/ppt/webextensions/webextension2.xml" ContentType="application/vnd.ms-office.webextension+xml"/>
  <Override PartName="/ppt/notesSlides/notesSlide10.xml" ContentType="application/vnd.openxmlformats-officedocument.presentationml.notesSlide+xml"/>
  <Override PartName="/ppt/webextensions/webextension3.xml" ContentType="application/vnd.ms-office.webextension+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webextensions/webextension4.xml" ContentType="application/vnd.ms-office.webextension+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webextensions/webextension5.xml" ContentType="application/vnd.ms-office.webextension+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webextensions/webextension6.xml" ContentType="application/vnd.ms-office.webextension+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webextensions/webextension7.xml" ContentType="application/vnd.ms-office.webextension+xml"/>
  <Override PartName="/ppt/notesSlides/notesSlide23.xml" ContentType="application/vnd.openxmlformats-officedocument.presentationml.notesSlide+xml"/>
  <Override PartName="/ppt/webextensions/webextension8.xml" ContentType="application/vnd.ms-office.webextension+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webextensions/webextension9.xml" ContentType="application/vnd.ms-office.webextension+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31"/>
  </p:notesMasterIdLst>
  <p:sldIdLst>
    <p:sldId id="256" r:id="rId3"/>
    <p:sldId id="306" r:id="rId4"/>
    <p:sldId id="305" r:id="rId5"/>
    <p:sldId id="307" r:id="rId6"/>
    <p:sldId id="308" r:id="rId7"/>
    <p:sldId id="309" r:id="rId8"/>
    <p:sldId id="323" r:id="rId9"/>
    <p:sldId id="262" r:id="rId10"/>
    <p:sldId id="321" r:id="rId11"/>
    <p:sldId id="322" r:id="rId12"/>
    <p:sldId id="265" r:id="rId13"/>
    <p:sldId id="266" r:id="rId14"/>
    <p:sldId id="271" r:id="rId15"/>
    <p:sldId id="276" r:id="rId16"/>
    <p:sldId id="313" r:id="rId17"/>
    <p:sldId id="312" r:id="rId18"/>
    <p:sldId id="277" r:id="rId19"/>
    <p:sldId id="314" r:id="rId20"/>
    <p:sldId id="315" r:id="rId21"/>
    <p:sldId id="274" r:id="rId22"/>
    <p:sldId id="268" r:id="rId23"/>
    <p:sldId id="318" r:id="rId24"/>
    <p:sldId id="317" r:id="rId25"/>
    <p:sldId id="319" r:id="rId26"/>
    <p:sldId id="320" r:id="rId27"/>
    <p:sldId id="275" r:id="rId28"/>
    <p:sldId id="282" r:id="rId29"/>
    <p:sldId id="311" r:id="rId30"/>
  </p:sldIdLst>
  <p:sldSz cx="18288000" cy="10287000"/>
  <p:notesSz cx="6858000" cy="9144000"/>
  <p:embeddedFontLst>
    <p:embeddedFont>
      <p:font typeface="Aileron" panose="020B0604020202020204" charset="0"/>
      <p:regular r:id="rId32"/>
    </p:embeddedFont>
    <p:embeddedFont>
      <p:font typeface="Aileron Bold" panose="020B0604020202020204" charset="0"/>
      <p:regular r:id="rId33"/>
      <p:bold r:id="rId34"/>
    </p:embeddedFont>
    <p:embeddedFont>
      <p:font typeface="Aileron Heavy" panose="020B0604020202020204" charset="0"/>
      <p:regular r:id="rId35"/>
      <p:bold r:id="rId36"/>
    </p:embeddedFont>
    <p:embeddedFont>
      <p:font typeface="Aileron Ultra-Bold" panose="020B0604020202020204" charset="0"/>
      <p:regular r:id="rId37"/>
      <p:bold r:id="rId38"/>
    </p:embeddedFont>
    <p:embeddedFont>
      <p:font typeface="Arial Rounded MT Bold" panose="020F0704030504030204" pitchFamily="34" charset="0"/>
      <p:regular r:id="rId39"/>
    </p:embeddedFont>
    <p:embeddedFont>
      <p:font typeface="Barlow Semi-Bold Italics" panose="020B0604020202020204" charset="0"/>
      <p:regular r:id="rId40"/>
      <p:bold r:id="rId41"/>
      <p:italic r:id="rId42"/>
      <p:boldItalic r:id="rId43"/>
    </p:embeddedFont>
    <p:embeddedFont>
      <p:font typeface="Barlow Ultra-Bold" panose="020B0604020202020204" charset="0"/>
      <p:regular r:id="rId44"/>
      <p:bold r:id="rId45"/>
    </p:embeddedFont>
    <p:embeddedFont>
      <p:font typeface="Calibri" panose="020F0502020204030204" pitchFamily="34" charset="0"/>
      <p:regular r:id="rId46"/>
      <p:bold r:id="rId47"/>
      <p:italic r:id="rId48"/>
      <p:boldItalic r:id="rId49"/>
    </p:embeddedFont>
    <p:embeddedFont>
      <p:font typeface="Canva Sans Bold" panose="020B0604020202020204" charset="0"/>
      <p:regular r:id="rId50"/>
      <p:bold r:id="rId51"/>
    </p:embeddedFont>
    <p:embeddedFont>
      <p:font typeface="Fira Sans Extra Condensed" panose="020B0503050000020004" pitchFamily="34" charset="0"/>
      <p:regular r:id="rId52"/>
      <p:bold r:id="rId53"/>
    </p:embeddedFont>
    <p:embeddedFont>
      <p:font typeface="Fira Sans Extra Condensed SemiBold" panose="020B0604020202020204" charset="0"/>
      <p:regular r:id="rId54"/>
      <p:bold r:id="rId55"/>
      <p:italic r:id="rId56"/>
      <p:boldItalic r:id="rId57"/>
    </p:embeddedFont>
    <p:embeddedFont>
      <p:font typeface="Roboto" panose="02000000000000000000" pitchFamily="2" charset="0"/>
      <p:regular r:id="rId58"/>
      <p:bold r:id="rId59"/>
      <p:italic r:id="rId60"/>
      <p:boldItalic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11538A"/>
    <a:srgbClr val="2A85E6"/>
    <a:srgbClr val="2C92D5"/>
    <a:srgbClr val="88BEED"/>
    <a:srgbClr val="90C5F2"/>
    <a:srgbClr val="2B84E5"/>
    <a:srgbClr val="2E83B7"/>
    <a:srgbClr val="37C9F0"/>
    <a:srgbClr val="3FDA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48"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font" Target="fonts/font27.fntdata"/><Relationship Id="rId5" Type="http://schemas.openxmlformats.org/officeDocument/2006/relationships/slide" Target="slides/slide3.xml"/><Relationship Id="rId61" Type="http://schemas.openxmlformats.org/officeDocument/2006/relationships/font" Target="fonts/font3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2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font" Target="fonts/font28.fntdata"/><Relationship Id="rId20" Type="http://schemas.openxmlformats.org/officeDocument/2006/relationships/slide" Target="slides/slide18.xml"/><Relationship Id="rId41" Type="http://schemas.openxmlformats.org/officeDocument/2006/relationships/font" Target="fonts/font10.fntdata"/><Relationship Id="rId54" Type="http://schemas.openxmlformats.org/officeDocument/2006/relationships/font" Target="fonts/font23.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10" Type="http://schemas.openxmlformats.org/officeDocument/2006/relationships/slide" Target="slides/slide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font" Target="fonts/font29.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B7BBBD-62E2-462B-8731-ADCAD9FF0858}" type="datetimeFigureOut">
              <a:rPr lang="en-US" smtClean="0"/>
              <a:t>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74A69F-0014-4A24-8B64-9E4F200566E7}" type="slidenum">
              <a:rPr lang="en-US" smtClean="0"/>
              <a:t>‹#›</a:t>
            </a:fld>
            <a:endParaRPr lang="en-US"/>
          </a:p>
        </p:txBody>
      </p:sp>
    </p:spTree>
    <p:extLst>
      <p:ext uri="{BB962C8B-B14F-4D97-AF65-F5344CB8AC3E}">
        <p14:creationId xmlns:p14="http://schemas.microsoft.com/office/powerpoint/2010/main" val="3095129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anuhya</a:t>
            </a:r>
            <a:endParaRPr lang="en-US" dirty="0"/>
          </a:p>
        </p:txBody>
      </p:sp>
      <p:sp>
        <p:nvSpPr>
          <p:cNvPr id="4" name="Slide Number Placeholder 3"/>
          <p:cNvSpPr>
            <a:spLocks noGrp="1"/>
          </p:cNvSpPr>
          <p:nvPr>
            <p:ph type="sldNum" sz="quarter" idx="5"/>
          </p:nvPr>
        </p:nvSpPr>
        <p:spPr/>
        <p:txBody>
          <a:bodyPr/>
          <a:lstStyle/>
          <a:p>
            <a:fld id="{C974A69F-0014-4A24-8B64-9E4F200566E7}" type="slidenum">
              <a:rPr lang="en-US" smtClean="0"/>
              <a:t>1</a:t>
            </a:fld>
            <a:endParaRPr lang="en-US"/>
          </a:p>
        </p:txBody>
      </p:sp>
    </p:spTree>
    <p:extLst>
      <p:ext uri="{BB962C8B-B14F-4D97-AF65-F5344CB8AC3E}">
        <p14:creationId xmlns:p14="http://schemas.microsoft.com/office/powerpoint/2010/main" val="665020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tharun</a:t>
            </a:r>
            <a:endParaRPr lang="en-US" dirty="0"/>
          </a:p>
        </p:txBody>
      </p:sp>
      <p:sp>
        <p:nvSpPr>
          <p:cNvPr id="4" name="Slide Number Placeholder 3"/>
          <p:cNvSpPr>
            <a:spLocks noGrp="1"/>
          </p:cNvSpPr>
          <p:nvPr>
            <p:ph type="sldNum" sz="quarter" idx="5"/>
          </p:nvPr>
        </p:nvSpPr>
        <p:spPr/>
        <p:txBody>
          <a:bodyPr/>
          <a:lstStyle/>
          <a:p>
            <a:fld id="{C974A69F-0014-4A24-8B64-9E4F200566E7}" type="slidenum">
              <a:rPr lang="en-US" smtClean="0"/>
              <a:t>10</a:t>
            </a:fld>
            <a:endParaRPr lang="en-US"/>
          </a:p>
        </p:txBody>
      </p:sp>
    </p:spTree>
    <p:extLst>
      <p:ext uri="{BB962C8B-B14F-4D97-AF65-F5344CB8AC3E}">
        <p14:creationId xmlns:p14="http://schemas.microsoft.com/office/powerpoint/2010/main" val="133502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p>
        </p:txBody>
      </p:sp>
      <p:sp>
        <p:nvSpPr>
          <p:cNvPr id="4" name="Slide Number Placeholder 3"/>
          <p:cNvSpPr>
            <a:spLocks noGrp="1"/>
          </p:cNvSpPr>
          <p:nvPr>
            <p:ph type="sldNum" sz="quarter" idx="5"/>
          </p:nvPr>
        </p:nvSpPr>
        <p:spPr/>
        <p:txBody>
          <a:bodyPr/>
          <a:lstStyle/>
          <a:p>
            <a:fld id="{C974A69F-0014-4A24-8B64-9E4F200566E7}" type="slidenum">
              <a:rPr lang="en-US" smtClean="0"/>
              <a:t>11</a:t>
            </a:fld>
            <a:endParaRPr lang="en-US"/>
          </a:p>
        </p:txBody>
      </p:sp>
    </p:spTree>
    <p:extLst>
      <p:ext uri="{BB962C8B-B14F-4D97-AF65-F5344CB8AC3E}">
        <p14:creationId xmlns:p14="http://schemas.microsoft.com/office/powerpoint/2010/main" val="2748957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pratheek</a:t>
            </a:r>
          </a:p>
        </p:txBody>
      </p:sp>
      <p:sp>
        <p:nvSpPr>
          <p:cNvPr id="4" name="Slide Number Placeholder 3"/>
          <p:cNvSpPr>
            <a:spLocks noGrp="1"/>
          </p:cNvSpPr>
          <p:nvPr>
            <p:ph type="sldNum" sz="quarter" idx="5"/>
          </p:nvPr>
        </p:nvSpPr>
        <p:spPr/>
        <p:txBody>
          <a:bodyPr/>
          <a:lstStyle/>
          <a:p>
            <a:fld id="{C974A69F-0014-4A24-8B64-9E4F200566E7}" type="slidenum">
              <a:rPr lang="en-US" smtClean="0"/>
              <a:t>12</a:t>
            </a:fld>
            <a:endParaRPr lang="en-US"/>
          </a:p>
        </p:txBody>
      </p:sp>
    </p:spTree>
    <p:extLst>
      <p:ext uri="{BB962C8B-B14F-4D97-AF65-F5344CB8AC3E}">
        <p14:creationId xmlns:p14="http://schemas.microsoft.com/office/powerpoint/2010/main" val="1755606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pratheek</a:t>
            </a:r>
          </a:p>
        </p:txBody>
      </p:sp>
      <p:sp>
        <p:nvSpPr>
          <p:cNvPr id="4" name="Slide Number Placeholder 3"/>
          <p:cNvSpPr>
            <a:spLocks noGrp="1"/>
          </p:cNvSpPr>
          <p:nvPr>
            <p:ph type="sldNum" sz="quarter" idx="5"/>
          </p:nvPr>
        </p:nvSpPr>
        <p:spPr/>
        <p:txBody>
          <a:bodyPr/>
          <a:lstStyle/>
          <a:p>
            <a:fld id="{C974A69F-0014-4A24-8B64-9E4F200566E7}" type="slidenum">
              <a:rPr lang="en-US" smtClean="0"/>
              <a:t>13</a:t>
            </a:fld>
            <a:endParaRPr lang="en-US"/>
          </a:p>
        </p:txBody>
      </p:sp>
    </p:spTree>
    <p:extLst>
      <p:ext uri="{BB962C8B-B14F-4D97-AF65-F5344CB8AC3E}">
        <p14:creationId xmlns:p14="http://schemas.microsoft.com/office/powerpoint/2010/main" val="1525118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jagruti</a:t>
            </a:r>
            <a:endParaRPr lang="en-US" dirty="0"/>
          </a:p>
        </p:txBody>
      </p:sp>
      <p:sp>
        <p:nvSpPr>
          <p:cNvPr id="4" name="Slide Number Placeholder 3"/>
          <p:cNvSpPr>
            <a:spLocks noGrp="1"/>
          </p:cNvSpPr>
          <p:nvPr>
            <p:ph type="sldNum" sz="quarter" idx="5"/>
          </p:nvPr>
        </p:nvSpPr>
        <p:spPr/>
        <p:txBody>
          <a:bodyPr/>
          <a:lstStyle/>
          <a:p>
            <a:fld id="{C974A69F-0014-4A24-8B64-9E4F200566E7}" type="slidenum">
              <a:rPr lang="en-US" smtClean="0"/>
              <a:t>14</a:t>
            </a:fld>
            <a:endParaRPr lang="en-US"/>
          </a:p>
        </p:txBody>
      </p:sp>
    </p:spTree>
    <p:extLst>
      <p:ext uri="{BB962C8B-B14F-4D97-AF65-F5344CB8AC3E}">
        <p14:creationId xmlns:p14="http://schemas.microsoft.com/office/powerpoint/2010/main" val="391749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jagruti</a:t>
            </a:r>
            <a:endParaRPr lang="en-US" dirty="0"/>
          </a:p>
        </p:txBody>
      </p:sp>
      <p:sp>
        <p:nvSpPr>
          <p:cNvPr id="4" name="Slide Number Placeholder 3"/>
          <p:cNvSpPr>
            <a:spLocks noGrp="1"/>
          </p:cNvSpPr>
          <p:nvPr>
            <p:ph type="sldNum" sz="quarter" idx="5"/>
          </p:nvPr>
        </p:nvSpPr>
        <p:spPr/>
        <p:txBody>
          <a:bodyPr/>
          <a:lstStyle/>
          <a:p>
            <a:fld id="{C974A69F-0014-4A24-8B64-9E4F200566E7}" type="slidenum">
              <a:rPr lang="en-US" smtClean="0"/>
              <a:t>15</a:t>
            </a:fld>
            <a:endParaRPr lang="en-US"/>
          </a:p>
        </p:txBody>
      </p:sp>
    </p:spTree>
    <p:extLst>
      <p:ext uri="{BB962C8B-B14F-4D97-AF65-F5344CB8AC3E}">
        <p14:creationId xmlns:p14="http://schemas.microsoft.com/office/powerpoint/2010/main" val="3245961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anuhya</a:t>
            </a:r>
            <a:endParaRPr lang="en-US" dirty="0"/>
          </a:p>
        </p:txBody>
      </p:sp>
      <p:sp>
        <p:nvSpPr>
          <p:cNvPr id="4" name="Slide Number Placeholder 3"/>
          <p:cNvSpPr>
            <a:spLocks noGrp="1"/>
          </p:cNvSpPr>
          <p:nvPr>
            <p:ph type="sldNum" sz="quarter" idx="5"/>
          </p:nvPr>
        </p:nvSpPr>
        <p:spPr/>
        <p:txBody>
          <a:bodyPr/>
          <a:lstStyle/>
          <a:p>
            <a:fld id="{C974A69F-0014-4A24-8B64-9E4F200566E7}" type="slidenum">
              <a:rPr lang="en-US" smtClean="0"/>
              <a:t>16</a:t>
            </a:fld>
            <a:endParaRPr lang="en-US"/>
          </a:p>
        </p:txBody>
      </p:sp>
    </p:spTree>
    <p:extLst>
      <p:ext uri="{BB962C8B-B14F-4D97-AF65-F5344CB8AC3E}">
        <p14:creationId xmlns:p14="http://schemas.microsoft.com/office/powerpoint/2010/main" val="4227308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anuhya</a:t>
            </a:r>
            <a:endParaRPr lang="en-US" dirty="0"/>
          </a:p>
        </p:txBody>
      </p:sp>
      <p:sp>
        <p:nvSpPr>
          <p:cNvPr id="4" name="Slide Number Placeholder 3"/>
          <p:cNvSpPr>
            <a:spLocks noGrp="1"/>
          </p:cNvSpPr>
          <p:nvPr>
            <p:ph type="sldNum" sz="quarter" idx="5"/>
          </p:nvPr>
        </p:nvSpPr>
        <p:spPr/>
        <p:txBody>
          <a:bodyPr/>
          <a:lstStyle/>
          <a:p>
            <a:fld id="{C974A69F-0014-4A24-8B64-9E4F200566E7}" type="slidenum">
              <a:rPr lang="en-US" smtClean="0"/>
              <a:t>17</a:t>
            </a:fld>
            <a:endParaRPr lang="en-US"/>
          </a:p>
        </p:txBody>
      </p:sp>
    </p:spTree>
    <p:extLst>
      <p:ext uri="{BB962C8B-B14F-4D97-AF65-F5344CB8AC3E}">
        <p14:creationId xmlns:p14="http://schemas.microsoft.com/office/powerpoint/2010/main" val="1649891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vamsi</a:t>
            </a:r>
            <a:endParaRPr lang="en-US" dirty="0"/>
          </a:p>
        </p:txBody>
      </p:sp>
      <p:sp>
        <p:nvSpPr>
          <p:cNvPr id="4" name="Slide Number Placeholder 3"/>
          <p:cNvSpPr>
            <a:spLocks noGrp="1"/>
          </p:cNvSpPr>
          <p:nvPr>
            <p:ph type="sldNum" sz="quarter" idx="5"/>
          </p:nvPr>
        </p:nvSpPr>
        <p:spPr/>
        <p:txBody>
          <a:bodyPr/>
          <a:lstStyle/>
          <a:p>
            <a:fld id="{C974A69F-0014-4A24-8B64-9E4F200566E7}" type="slidenum">
              <a:rPr lang="en-US" smtClean="0"/>
              <a:t>18</a:t>
            </a:fld>
            <a:endParaRPr lang="en-US"/>
          </a:p>
        </p:txBody>
      </p:sp>
    </p:spTree>
    <p:extLst>
      <p:ext uri="{BB962C8B-B14F-4D97-AF65-F5344CB8AC3E}">
        <p14:creationId xmlns:p14="http://schemas.microsoft.com/office/powerpoint/2010/main" val="283960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vamsi</a:t>
            </a:r>
            <a:endParaRPr lang="en-US" dirty="0"/>
          </a:p>
        </p:txBody>
      </p:sp>
      <p:sp>
        <p:nvSpPr>
          <p:cNvPr id="4" name="Slide Number Placeholder 3"/>
          <p:cNvSpPr>
            <a:spLocks noGrp="1"/>
          </p:cNvSpPr>
          <p:nvPr>
            <p:ph type="sldNum" sz="quarter" idx="5"/>
          </p:nvPr>
        </p:nvSpPr>
        <p:spPr/>
        <p:txBody>
          <a:bodyPr/>
          <a:lstStyle/>
          <a:p>
            <a:fld id="{C974A69F-0014-4A24-8B64-9E4F200566E7}" type="slidenum">
              <a:rPr lang="en-US" smtClean="0"/>
              <a:t>19</a:t>
            </a:fld>
            <a:endParaRPr lang="en-US"/>
          </a:p>
        </p:txBody>
      </p:sp>
    </p:spTree>
    <p:extLst>
      <p:ext uri="{BB962C8B-B14F-4D97-AF65-F5344CB8AC3E}">
        <p14:creationId xmlns:p14="http://schemas.microsoft.com/office/powerpoint/2010/main" val="3134888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anuhya</a:t>
            </a:r>
            <a:endParaRPr lang="en-US" dirty="0"/>
          </a:p>
        </p:txBody>
      </p:sp>
      <p:sp>
        <p:nvSpPr>
          <p:cNvPr id="4" name="Slide Number Placeholder 3"/>
          <p:cNvSpPr>
            <a:spLocks noGrp="1"/>
          </p:cNvSpPr>
          <p:nvPr>
            <p:ph type="sldNum" sz="quarter" idx="5"/>
          </p:nvPr>
        </p:nvSpPr>
        <p:spPr/>
        <p:txBody>
          <a:bodyPr/>
          <a:lstStyle/>
          <a:p>
            <a:fld id="{C974A69F-0014-4A24-8B64-9E4F200566E7}" type="slidenum">
              <a:rPr lang="en-US" smtClean="0"/>
              <a:t>2</a:t>
            </a:fld>
            <a:endParaRPr lang="en-US"/>
          </a:p>
        </p:txBody>
      </p:sp>
    </p:spTree>
    <p:extLst>
      <p:ext uri="{BB962C8B-B14F-4D97-AF65-F5344CB8AC3E}">
        <p14:creationId xmlns:p14="http://schemas.microsoft.com/office/powerpoint/2010/main" val="14665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tharun</a:t>
            </a:r>
            <a:endParaRPr lang="en-US" dirty="0"/>
          </a:p>
        </p:txBody>
      </p:sp>
      <p:sp>
        <p:nvSpPr>
          <p:cNvPr id="4" name="Slide Number Placeholder 3"/>
          <p:cNvSpPr>
            <a:spLocks noGrp="1"/>
          </p:cNvSpPr>
          <p:nvPr>
            <p:ph type="sldNum" sz="quarter" idx="5"/>
          </p:nvPr>
        </p:nvSpPr>
        <p:spPr/>
        <p:txBody>
          <a:bodyPr/>
          <a:lstStyle/>
          <a:p>
            <a:fld id="{C974A69F-0014-4A24-8B64-9E4F200566E7}" type="slidenum">
              <a:rPr lang="en-US" smtClean="0"/>
              <a:t>20</a:t>
            </a:fld>
            <a:endParaRPr lang="en-US"/>
          </a:p>
        </p:txBody>
      </p:sp>
    </p:spTree>
    <p:extLst>
      <p:ext uri="{BB962C8B-B14F-4D97-AF65-F5344CB8AC3E}">
        <p14:creationId xmlns:p14="http://schemas.microsoft.com/office/powerpoint/2010/main" val="1233475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pratheek</a:t>
            </a:r>
          </a:p>
        </p:txBody>
      </p:sp>
      <p:sp>
        <p:nvSpPr>
          <p:cNvPr id="4" name="Slide Number Placeholder 3"/>
          <p:cNvSpPr>
            <a:spLocks noGrp="1"/>
          </p:cNvSpPr>
          <p:nvPr>
            <p:ph type="sldNum" sz="quarter" idx="5"/>
          </p:nvPr>
        </p:nvSpPr>
        <p:spPr/>
        <p:txBody>
          <a:bodyPr/>
          <a:lstStyle/>
          <a:p>
            <a:fld id="{C974A69F-0014-4A24-8B64-9E4F200566E7}" type="slidenum">
              <a:rPr lang="en-US" smtClean="0"/>
              <a:t>21</a:t>
            </a:fld>
            <a:endParaRPr lang="en-US"/>
          </a:p>
        </p:txBody>
      </p:sp>
    </p:spTree>
    <p:extLst>
      <p:ext uri="{BB962C8B-B14F-4D97-AF65-F5344CB8AC3E}">
        <p14:creationId xmlns:p14="http://schemas.microsoft.com/office/powerpoint/2010/main" val="1830501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pratheek</a:t>
            </a:r>
          </a:p>
        </p:txBody>
      </p:sp>
      <p:sp>
        <p:nvSpPr>
          <p:cNvPr id="4" name="Slide Number Placeholder 3"/>
          <p:cNvSpPr>
            <a:spLocks noGrp="1"/>
          </p:cNvSpPr>
          <p:nvPr>
            <p:ph type="sldNum" sz="quarter" idx="5"/>
          </p:nvPr>
        </p:nvSpPr>
        <p:spPr/>
        <p:txBody>
          <a:bodyPr/>
          <a:lstStyle/>
          <a:p>
            <a:fld id="{C974A69F-0014-4A24-8B64-9E4F200566E7}" type="slidenum">
              <a:rPr lang="en-US" smtClean="0"/>
              <a:t>22</a:t>
            </a:fld>
            <a:endParaRPr lang="en-US"/>
          </a:p>
        </p:txBody>
      </p:sp>
    </p:spTree>
    <p:extLst>
      <p:ext uri="{BB962C8B-B14F-4D97-AF65-F5344CB8AC3E}">
        <p14:creationId xmlns:p14="http://schemas.microsoft.com/office/powerpoint/2010/main" val="1302032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pratheek</a:t>
            </a:r>
          </a:p>
        </p:txBody>
      </p:sp>
      <p:sp>
        <p:nvSpPr>
          <p:cNvPr id="4" name="Slide Number Placeholder 3"/>
          <p:cNvSpPr>
            <a:spLocks noGrp="1"/>
          </p:cNvSpPr>
          <p:nvPr>
            <p:ph type="sldNum" sz="quarter" idx="5"/>
          </p:nvPr>
        </p:nvSpPr>
        <p:spPr/>
        <p:txBody>
          <a:bodyPr/>
          <a:lstStyle/>
          <a:p>
            <a:fld id="{C974A69F-0014-4A24-8B64-9E4F200566E7}" type="slidenum">
              <a:rPr lang="en-US" smtClean="0"/>
              <a:t>23</a:t>
            </a:fld>
            <a:endParaRPr lang="en-US"/>
          </a:p>
        </p:txBody>
      </p:sp>
    </p:spTree>
    <p:extLst>
      <p:ext uri="{BB962C8B-B14F-4D97-AF65-F5344CB8AC3E}">
        <p14:creationId xmlns:p14="http://schemas.microsoft.com/office/powerpoint/2010/main" val="35904252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jj</a:t>
            </a:r>
            <a:endParaRPr lang="en-US" dirty="0"/>
          </a:p>
        </p:txBody>
      </p:sp>
      <p:sp>
        <p:nvSpPr>
          <p:cNvPr id="4" name="Slide Number Placeholder 3"/>
          <p:cNvSpPr>
            <a:spLocks noGrp="1"/>
          </p:cNvSpPr>
          <p:nvPr>
            <p:ph type="sldNum" sz="quarter" idx="5"/>
          </p:nvPr>
        </p:nvSpPr>
        <p:spPr/>
        <p:txBody>
          <a:bodyPr/>
          <a:lstStyle/>
          <a:p>
            <a:fld id="{C974A69F-0014-4A24-8B64-9E4F200566E7}" type="slidenum">
              <a:rPr lang="en-US" smtClean="0"/>
              <a:t>24</a:t>
            </a:fld>
            <a:endParaRPr lang="en-US"/>
          </a:p>
        </p:txBody>
      </p:sp>
    </p:spTree>
    <p:extLst>
      <p:ext uri="{BB962C8B-B14F-4D97-AF65-F5344CB8AC3E}">
        <p14:creationId xmlns:p14="http://schemas.microsoft.com/office/powerpoint/2010/main" val="1552033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jj</a:t>
            </a:r>
            <a:endParaRPr lang="en-US" dirty="0"/>
          </a:p>
        </p:txBody>
      </p:sp>
      <p:sp>
        <p:nvSpPr>
          <p:cNvPr id="4" name="Slide Number Placeholder 3"/>
          <p:cNvSpPr>
            <a:spLocks noGrp="1"/>
          </p:cNvSpPr>
          <p:nvPr>
            <p:ph type="sldNum" sz="quarter" idx="5"/>
          </p:nvPr>
        </p:nvSpPr>
        <p:spPr/>
        <p:txBody>
          <a:bodyPr/>
          <a:lstStyle/>
          <a:p>
            <a:fld id="{C974A69F-0014-4A24-8B64-9E4F200566E7}" type="slidenum">
              <a:rPr lang="en-US" smtClean="0"/>
              <a:t>25</a:t>
            </a:fld>
            <a:endParaRPr lang="en-US"/>
          </a:p>
        </p:txBody>
      </p:sp>
    </p:spTree>
    <p:extLst>
      <p:ext uri="{BB962C8B-B14F-4D97-AF65-F5344CB8AC3E}">
        <p14:creationId xmlns:p14="http://schemas.microsoft.com/office/powerpoint/2010/main" val="14232337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jj</a:t>
            </a:r>
            <a:endParaRPr lang="en-US" dirty="0"/>
          </a:p>
        </p:txBody>
      </p:sp>
      <p:sp>
        <p:nvSpPr>
          <p:cNvPr id="4" name="Slide Number Placeholder 3"/>
          <p:cNvSpPr>
            <a:spLocks noGrp="1"/>
          </p:cNvSpPr>
          <p:nvPr>
            <p:ph type="sldNum" sz="quarter" idx="5"/>
          </p:nvPr>
        </p:nvSpPr>
        <p:spPr/>
        <p:txBody>
          <a:bodyPr/>
          <a:lstStyle/>
          <a:p>
            <a:fld id="{C974A69F-0014-4A24-8B64-9E4F200566E7}" type="slidenum">
              <a:rPr lang="en-US" smtClean="0"/>
              <a:t>26</a:t>
            </a:fld>
            <a:endParaRPr lang="en-US"/>
          </a:p>
        </p:txBody>
      </p:sp>
    </p:spTree>
    <p:extLst>
      <p:ext uri="{BB962C8B-B14F-4D97-AF65-F5344CB8AC3E}">
        <p14:creationId xmlns:p14="http://schemas.microsoft.com/office/powerpoint/2010/main" val="35366816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jj</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74A69F-0014-4A24-8B64-9E4F200566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1914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jj</a:t>
            </a:r>
            <a:endParaRPr lang="en-US" dirty="0"/>
          </a:p>
        </p:txBody>
      </p:sp>
      <p:sp>
        <p:nvSpPr>
          <p:cNvPr id="4" name="Slide Number Placeholder 3"/>
          <p:cNvSpPr>
            <a:spLocks noGrp="1"/>
          </p:cNvSpPr>
          <p:nvPr>
            <p:ph type="sldNum" sz="quarter" idx="5"/>
          </p:nvPr>
        </p:nvSpPr>
        <p:spPr/>
        <p:txBody>
          <a:bodyPr/>
          <a:lstStyle/>
          <a:p>
            <a:fld id="{C974A69F-0014-4A24-8B64-9E4F200566E7}" type="slidenum">
              <a:rPr lang="en-US" smtClean="0"/>
              <a:t>28</a:t>
            </a:fld>
            <a:endParaRPr lang="en-US"/>
          </a:p>
        </p:txBody>
      </p:sp>
    </p:spTree>
    <p:extLst>
      <p:ext uri="{BB962C8B-B14F-4D97-AF65-F5344CB8AC3E}">
        <p14:creationId xmlns:p14="http://schemas.microsoft.com/office/powerpoint/2010/main" val="1445923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vamsi</a:t>
            </a:r>
            <a:endParaRPr lang="en-US" dirty="0"/>
          </a:p>
        </p:txBody>
      </p:sp>
      <p:sp>
        <p:nvSpPr>
          <p:cNvPr id="4" name="Slide Number Placeholder 3"/>
          <p:cNvSpPr>
            <a:spLocks noGrp="1"/>
          </p:cNvSpPr>
          <p:nvPr>
            <p:ph type="sldNum" sz="quarter" idx="5"/>
          </p:nvPr>
        </p:nvSpPr>
        <p:spPr/>
        <p:txBody>
          <a:bodyPr/>
          <a:lstStyle/>
          <a:p>
            <a:fld id="{C974A69F-0014-4A24-8B64-9E4F200566E7}" type="slidenum">
              <a:rPr lang="en-US" smtClean="0"/>
              <a:t>3</a:t>
            </a:fld>
            <a:endParaRPr lang="en-US"/>
          </a:p>
        </p:txBody>
      </p:sp>
    </p:spTree>
    <p:extLst>
      <p:ext uri="{BB962C8B-B14F-4D97-AF65-F5344CB8AC3E}">
        <p14:creationId xmlns:p14="http://schemas.microsoft.com/office/powerpoint/2010/main" val="3889310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vamsi</a:t>
            </a:r>
            <a:endParaRPr lang="en-US" dirty="0"/>
          </a:p>
        </p:txBody>
      </p:sp>
      <p:sp>
        <p:nvSpPr>
          <p:cNvPr id="4" name="Slide Number Placeholder 3"/>
          <p:cNvSpPr>
            <a:spLocks noGrp="1"/>
          </p:cNvSpPr>
          <p:nvPr>
            <p:ph type="sldNum" sz="quarter" idx="5"/>
          </p:nvPr>
        </p:nvSpPr>
        <p:spPr/>
        <p:txBody>
          <a:bodyPr/>
          <a:lstStyle/>
          <a:p>
            <a:fld id="{C974A69F-0014-4A24-8B64-9E4F200566E7}" type="slidenum">
              <a:rPr lang="en-US" smtClean="0"/>
              <a:t>4</a:t>
            </a:fld>
            <a:endParaRPr lang="en-US"/>
          </a:p>
        </p:txBody>
      </p:sp>
    </p:spTree>
    <p:extLst>
      <p:ext uri="{BB962C8B-B14F-4D97-AF65-F5344CB8AC3E}">
        <p14:creationId xmlns:p14="http://schemas.microsoft.com/office/powerpoint/2010/main" val="3588912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vamsi</a:t>
            </a:r>
            <a:endParaRPr lang="en-US" dirty="0"/>
          </a:p>
        </p:txBody>
      </p:sp>
      <p:sp>
        <p:nvSpPr>
          <p:cNvPr id="4" name="Slide Number Placeholder 3"/>
          <p:cNvSpPr>
            <a:spLocks noGrp="1"/>
          </p:cNvSpPr>
          <p:nvPr>
            <p:ph type="sldNum" sz="quarter" idx="5"/>
          </p:nvPr>
        </p:nvSpPr>
        <p:spPr/>
        <p:txBody>
          <a:bodyPr/>
          <a:lstStyle/>
          <a:p>
            <a:fld id="{C974A69F-0014-4A24-8B64-9E4F200566E7}" type="slidenum">
              <a:rPr lang="en-US" smtClean="0"/>
              <a:t>5</a:t>
            </a:fld>
            <a:endParaRPr lang="en-US"/>
          </a:p>
        </p:txBody>
      </p:sp>
    </p:spTree>
    <p:extLst>
      <p:ext uri="{BB962C8B-B14F-4D97-AF65-F5344CB8AC3E}">
        <p14:creationId xmlns:p14="http://schemas.microsoft.com/office/powerpoint/2010/main" val="3119445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vamsi</a:t>
            </a:r>
            <a:endParaRPr lang="en-US" dirty="0"/>
          </a:p>
        </p:txBody>
      </p:sp>
      <p:sp>
        <p:nvSpPr>
          <p:cNvPr id="4" name="Slide Number Placeholder 3"/>
          <p:cNvSpPr>
            <a:spLocks noGrp="1"/>
          </p:cNvSpPr>
          <p:nvPr>
            <p:ph type="sldNum" sz="quarter" idx="5"/>
          </p:nvPr>
        </p:nvSpPr>
        <p:spPr/>
        <p:txBody>
          <a:bodyPr/>
          <a:lstStyle/>
          <a:p>
            <a:fld id="{C974A69F-0014-4A24-8B64-9E4F200566E7}" type="slidenum">
              <a:rPr lang="en-US" smtClean="0"/>
              <a:t>6</a:t>
            </a:fld>
            <a:endParaRPr lang="en-US"/>
          </a:p>
        </p:txBody>
      </p:sp>
    </p:spTree>
    <p:extLst>
      <p:ext uri="{BB962C8B-B14F-4D97-AF65-F5344CB8AC3E}">
        <p14:creationId xmlns:p14="http://schemas.microsoft.com/office/powerpoint/2010/main" val="1339801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tharun</a:t>
            </a:r>
            <a:endParaRPr lang="en-US" dirty="0"/>
          </a:p>
        </p:txBody>
      </p:sp>
      <p:sp>
        <p:nvSpPr>
          <p:cNvPr id="4" name="Slide Number Placeholder 3"/>
          <p:cNvSpPr>
            <a:spLocks noGrp="1"/>
          </p:cNvSpPr>
          <p:nvPr>
            <p:ph type="sldNum" sz="quarter" idx="5"/>
          </p:nvPr>
        </p:nvSpPr>
        <p:spPr/>
        <p:txBody>
          <a:bodyPr/>
          <a:lstStyle/>
          <a:p>
            <a:fld id="{C974A69F-0014-4A24-8B64-9E4F200566E7}" type="slidenum">
              <a:rPr lang="en-US" smtClean="0"/>
              <a:t>7</a:t>
            </a:fld>
            <a:endParaRPr lang="en-US"/>
          </a:p>
        </p:txBody>
      </p:sp>
    </p:spTree>
    <p:extLst>
      <p:ext uri="{BB962C8B-B14F-4D97-AF65-F5344CB8AC3E}">
        <p14:creationId xmlns:p14="http://schemas.microsoft.com/office/powerpoint/2010/main" val="4206125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tharun</a:t>
            </a:r>
            <a:endParaRPr lang="en-US" dirty="0"/>
          </a:p>
        </p:txBody>
      </p:sp>
      <p:sp>
        <p:nvSpPr>
          <p:cNvPr id="4" name="Slide Number Placeholder 3"/>
          <p:cNvSpPr>
            <a:spLocks noGrp="1"/>
          </p:cNvSpPr>
          <p:nvPr>
            <p:ph type="sldNum" sz="quarter" idx="5"/>
          </p:nvPr>
        </p:nvSpPr>
        <p:spPr/>
        <p:txBody>
          <a:bodyPr/>
          <a:lstStyle/>
          <a:p>
            <a:fld id="{C974A69F-0014-4A24-8B64-9E4F200566E7}" type="slidenum">
              <a:rPr lang="en-US" smtClean="0"/>
              <a:t>8</a:t>
            </a:fld>
            <a:endParaRPr lang="en-US"/>
          </a:p>
        </p:txBody>
      </p:sp>
    </p:spTree>
    <p:extLst>
      <p:ext uri="{BB962C8B-B14F-4D97-AF65-F5344CB8AC3E}">
        <p14:creationId xmlns:p14="http://schemas.microsoft.com/office/powerpoint/2010/main" val="4259954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tharun</a:t>
            </a:r>
            <a:endParaRPr lang="en-US" dirty="0"/>
          </a:p>
        </p:txBody>
      </p:sp>
      <p:sp>
        <p:nvSpPr>
          <p:cNvPr id="4" name="Slide Number Placeholder 3"/>
          <p:cNvSpPr>
            <a:spLocks noGrp="1"/>
          </p:cNvSpPr>
          <p:nvPr>
            <p:ph type="sldNum" sz="quarter" idx="5"/>
          </p:nvPr>
        </p:nvSpPr>
        <p:spPr/>
        <p:txBody>
          <a:bodyPr/>
          <a:lstStyle/>
          <a:p>
            <a:fld id="{C974A69F-0014-4A24-8B64-9E4F200566E7}" type="slidenum">
              <a:rPr lang="en-US" smtClean="0"/>
              <a:t>9</a:t>
            </a:fld>
            <a:endParaRPr lang="en-US"/>
          </a:p>
        </p:txBody>
      </p:sp>
    </p:spTree>
    <p:extLst>
      <p:ext uri="{BB962C8B-B14F-4D97-AF65-F5344CB8AC3E}">
        <p14:creationId xmlns:p14="http://schemas.microsoft.com/office/powerpoint/2010/main" val="2294511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974712" y="3259100"/>
            <a:ext cx="6844800" cy="30492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10400"/>
            </a:lvl1pPr>
            <a:lvl2pPr lvl="1" algn="ctr">
              <a:spcBef>
                <a:spcPts val="0"/>
              </a:spcBef>
              <a:spcAft>
                <a:spcPts val="0"/>
              </a:spcAft>
              <a:buSzPts val="5200"/>
              <a:buNone/>
              <a:defRPr sz="10400"/>
            </a:lvl2pPr>
            <a:lvl3pPr lvl="2" algn="ctr">
              <a:spcBef>
                <a:spcPts val="0"/>
              </a:spcBef>
              <a:spcAft>
                <a:spcPts val="0"/>
              </a:spcAft>
              <a:buSzPts val="5200"/>
              <a:buNone/>
              <a:defRPr sz="10400"/>
            </a:lvl3pPr>
            <a:lvl4pPr lvl="3" algn="ctr">
              <a:spcBef>
                <a:spcPts val="0"/>
              </a:spcBef>
              <a:spcAft>
                <a:spcPts val="0"/>
              </a:spcAft>
              <a:buSzPts val="5200"/>
              <a:buNone/>
              <a:defRPr sz="10400"/>
            </a:lvl4pPr>
            <a:lvl5pPr lvl="4" algn="ctr">
              <a:spcBef>
                <a:spcPts val="0"/>
              </a:spcBef>
              <a:spcAft>
                <a:spcPts val="0"/>
              </a:spcAft>
              <a:buSzPts val="5200"/>
              <a:buNone/>
              <a:defRPr sz="10400"/>
            </a:lvl5pPr>
            <a:lvl6pPr lvl="5" algn="ctr">
              <a:spcBef>
                <a:spcPts val="0"/>
              </a:spcBef>
              <a:spcAft>
                <a:spcPts val="0"/>
              </a:spcAft>
              <a:buSzPts val="5200"/>
              <a:buNone/>
              <a:defRPr sz="10400"/>
            </a:lvl6pPr>
            <a:lvl7pPr lvl="6" algn="ctr">
              <a:spcBef>
                <a:spcPts val="0"/>
              </a:spcBef>
              <a:spcAft>
                <a:spcPts val="0"/>
              </a:spcAft>
              <a:buSzPts val="5200"/>
              <a:buNone/>
              <a:defRPr sz="10400"/>
            </a:lvl7pPr>
            <a:lvl8pPr lvl="7" algn="ctr">
              <a:spcBef>
                <a:spcPts val="0"/>
              </a:spcBef>
              <a:spcAft>
                <a:spcPts val="0"/>
              </a:spcAft>
              <a:buSzPts val="5200"/>
              <a:buNone/>
              <a:defRPr sz="10400"/>
            </a:lvl8pPr>
            <a:lvl9pPr lvl="8" algn="ctr">
              <a:spcBef>
                <a:spcPts val="0"/>
              </a:spcBef>
              <a:spcAft>
                <a:spcPts val="0"/>
              </a:spcAft>
              <a:buSzPts val="5200"/>
              <a:buNone/>
              <a:defRPr sz="10400"/>
            </a:lvl9pPr>
          </a:lstStyle>
          <a:p>
            <a:endParaRPr/>
          </a:p>
        </p:txBody>
      </p:sp>
      <p:sp>
        <p:nvSpPr>
          <p:cNvPr id="11" name="Google Shape;11;p2"/>
          <p:cNvSpPr txBox="1">
            <a:spLocks noGrp="1"/>
          </p:cNvSpPr>
          <p:nvPr>
            <p:ph type="subTitle" idx="1"/>
          </p:nvPr>
        </p:nvSpPr>
        <p:spPr>
          <a:xfrm>
            <a:off x="1974712" y="6294100"/>
            <a:ext cx="7214400" cy="7338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3200">
                <a:solidFill>
                  <a:schemeClr val="dk1"/>
                </a:solidFill>
                <a:latin typeface="Roboto"/>
                <a:ea typeface="Roboto"/>
                <a:cs typeface="Roboto"/>
                <a:sym typeface="Roboto"/>
              </a:defRPr>
            </a:lvl1pPr>
            <a:lvl2pPr lvl="1" rtl="0">
              <a:spcBef>
                <a:spcPts val="3200"/>
              </a:spcBef>
              <a:spcAft>
                <a:spcPts val="0"/>
              </a:spcAft>
              <a:buSzPts val="1400"/>
              <a:buNone/>
              <a:defRPr/>
            </a:lvl2pPr>
            <a:lvl3pPr lvl="2" rtl="0">
              <a:spcBef>
                <a:spcPts val="3200"/>
              </a:spcBef>
              <a:spcAft>
                <a:spcPts val="0"/>
              </a:spcAft>
              <a:buSzPts val="1400"/>
              <a:buNone/>
              <a:defRPr/>
            </a:lvl3pPr>
            <a:lvl4pPr lvl="3" rtl="0">
              <a:spcBef>
                <a:spcPts val="3200"/>
              </a:spcBef>
              <a:spcAft>
                <a:spcPts val="0"/>
              </a:spcAft>
              <a:buSzPts val="1400"/>
              <a:buNone/>
              <a:defRPr/>
            </a:lvl4pPr>
            <a:lvl5pPr lvl="4" rtl="0">
              <a:spcBef>
                <a:spcPts val="3200"/>
              </a:spcBef>
              <a:spcAft>
                <a:spcPts val="0"/>
              </a:spcAft>
              <a:buSzPts val="1400"/>
              <a:buNone/>
              <a:defRPr/>
            </a:lvl5pPr>
            <a:lvl6pPr lvl="5" rtl="0">
              <a:spcBef>
                <a:spcPts val="3200"/>
              </a:spcBef>
              <a:spcAft>
                <a:spcPts val="0"/>
              </a:spcAft>
              <a:buSzPts val="1400"/>
              <a:buNone/>
              <a:defRPr/>
            </a:lvl6pPr>
            <a:lvl7pPr lvl="6" rtl="0">
              <a:spcBef>
                <a:spcPts val="3200"/>
              </a:spcBef>
              <a:spcAft>
                <a:spcPts val="0"/>
              </a:spcAft>
              <a:buSzPts val="1400"/>
              <a:buNone/>
              <a:defRPr/>
            </a:lvl7pPr>
            <a:lvl8pPr lvl="7" rtl="0">
              <a:spcBef>
                <a:spcPts val="3200"/>
              </a:spcBef>
              <a:spcAft>
                <a:spcPts val="0"/>
              </a:spcAft>
              <a:buSzPts val="1400"/>
              <a:buNone/>
              <a:defRPr/>
            </a:lvl8pPr>
            <a:lvl9pPr lvl="8" rtl="0">
              <a:spcBef>
                <a:spcPts val="3200"/>
              </a:spcBef>
              <a:spcAft>
                <a:spcPts val="3200"/>
              </a:spcAft>
              <a:buSzPts val="1400"/>
              <a:buNone/>
              <a:defRPr/>
            </a:lvl9pPr>
          </a:lstStyle>
          <a:p>
            <a:endParaRPr/>
          </a:p>
        </p:txBody>
      </p:sp>
    </p:spTree>
    <p:extLst>
      <p:ext uri="{BB962C8B-B14F-4D97-AF65-F5344CB8AC3E}">
        <p14:creationId xmlns:p14="http://schemas.microsoft.com/office/powerpoint/2010/main" val="13601153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623400" y="4301700"/>
            <a:ext cx="17041200" cy="168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7200"/>
            </a:lvl1pPr>
            <a:lvl2pPr lvl="1" algn="ctr">
              <a:spcBef>
                <a:spcPts val="0"/>
              </a:spcBef>
              <a:spcAft>
                <a:spcPts val="0"/>
              </a:spcAft>
              <a:buSzPts val="3600"/>
              <a:buNone/>
              <a:defRPr sz="7200"/>
            </a:lvl2pPr>
            <a:lvl3pPr lvl="2" algn="ctr">
              <a:spcBef>
                <a:spcPts val="0"/>
              </a:spcBef>
              <a:spcAft>
                <a:spcPts val="0"/>
              </a:spcAft>
              <a:buSzPts val="3600"/>
              <a:buNone/>
              <a:defRPr sz="7200"/>
            </a:lvl3pPr>
            <a:lvl4pPr lvl="3" algn="ctr">
              <a:spcBef>
                <a:spcPts val="0"/>
              </a:spcBef>
              <a:spcAft>
                <a:spcPts val="0"/>
              </a:spcAft>
              <a:buSzPts val="3600"/>
              <a:buNone/>
              <a:defRPr sz="7200"/>
            </a:lvl4pPr>
            <a:lvl5pPr lvl="4" algn="ctr">
              <a:spcBef>
                <a:spcPts val="0"/>
              </a:spcBef>
              <a:spcAft>
                <a:spcPts val="0"/>
              </a:spcAft>
              <a:buSzPts val="3600"/>
              <a:buNone/>
              <a:defRPr sz="7200"/>
            </a:lvl5pPr>
            <a:lvl6pPr lvl="5" algn="ctr">
              <a:spcBef>
                <a:spcPts val="0"/>
              </a:spcBef>
              <a:spcAft>
                <a:spcPts val="0"/>
              </a:spcAft>
              <a:buSzPts val="3600"/>
              <a:buNone/>
              <a:defRPr sz="7200"/>
            </a:lvl6pPr>
            <a:lvl7pPr lvl="6" algn="ctr">
              <a:spcBef>
                <a:spcPts val="0"/>
              </a:spcBef>
              <a:spcAft>
                <a:spcPts val="0"/>
              </a:spcAft>
              <a:buSzPts val="3600"/>
              <a:buNone/>
              <a:defRPr sz="7200"/>
            </a:lvl7pPr>
            <a:lvl8pPr lvl="7" algn="ctr">
              <a:spcBef>
                <a:spcPts val="0"/>
              </a:spcBef>
              <a:spcAft>
                <a:spcPts val="0"/>
              </a:spcAft>
              <a:buSzPts val="3600"/>
              <a:buNone/>
              <a:defRPr sz="7200"/>
            </a:lvl8pPr>
            <a:lvl9pPr lvl="8" algn="ctr">
              <a:spcBef>
                <a:spcPts val="0"/>
              </a:spcBef>
              <a:spcAft>
                <a:spcPts val="0"/>
              </a:spcAft>
              <a:buSzPts val="3600"/>
              <a:buNone/>
              <a:defRPr sz="7200"/>
            </a:lvl9pPr>
          </a:lstStyle>
          <a:p>
            <a:endParaRPr/>
          </a:p>
        </p:txBody>
      </p:sp>
      <p:sp>
        <p:nvSpPr>
          <p:cNvPr id="14" name="Google Shape;14;p3"/>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561929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623400" y="890050"/>
            <a:ext cx="17041200" cy="11454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623400" y="2304950"/>
            <a:ext cx="17041200" cy="6832800"/>
          </a:xfrm>
          <a:prstGeom prst="rect">
            <a:avLst/>
          </a:prstGeom>
        </p:spPr>
        <p:txBody>
          <a:bodyPr spcFirstLastPara="1" wrap="square" lIns="91425" tIns="91425" rIns="91425" bIns="91425" anchor="t" anchorCtr="0">
            <a:noAutofit/>
          </a:bodyPr>
          <a:lstStyle>
            <a:lvl1pPr marL="914400" lvl="0" indent="-685800">
              <a:spcBef>
                <a:spcPts val="0"/>
              </a:spcBef>
              <a:spcAft>
                <a:spcPts val="0"/>
              </a:spcAft>
              <a:buSzPts val="1800"/>
              <a:buChar char="●"/>
              <a:defRPr/>
            </a:lvl1pPr>
            <a:lvl2pPr marL="1828800" lvl="1" indent="-635000">
              <a:spcBef>
                <a:spcPts val="3200"/>
              </a:spcBef>
              <a:spcAft>
                <a:spcPts val="0"/>
              </a:spcAft>
              <a:buSzPts val="1400"/>
              <a:buChar char="○"/>
              <a:defRPr/>
            </a:lvl2pPr>
            <a:lvl3pPr marL="2743200" lvl="2" indent="-635000">
              <a:spcBef>
                <a:spcPts val="3200"/>
              </a:spcBef>
              <a:spcAft>
                <a:spcPts val="0"/>
              </a:spcAft>
              <a:buSzPts val="1400"/>
              <a:buChar char="■"/>
              <a:defRPr/>
            </a:lvl3pPr>
            <a:lvl4pPr marL="3657600" lvl="3" indent="-635000">
              <a:spcBef>
                <a:spcPts val="3200"/>
              </a:spcBef>
              <a:spcAft>
                <a:spcPts val="0"/>
              </a:spcAft>
              <a:buSzPts val="1400"/>
              <a:buChar char="●"/>
              <a:defRPr/>
            </a:lvl4pPr>
            <a:lvl5pPr marL="4572000" lvl="4" indent="-635000">
              <a:spcBef>
                <a:spcPts val="3200"/>
              </a:spcBef>
              <a:spcAft>
                <a:spcPts val="0"/>
              </a:spcAft>
              <a:buSzPts val="1400"/>
              <a:buChar char="○"/>
              <a:defRPr/>
            </a:lvl5pPr>
            <a:lvl6pPr marL="5486400" lvl="5" indent="-635000">
              <a:spcBef>
                <a:spcPts val="3200"/>
              </a:spcBef>
              <a:spcAft>
                <a:spcPts val="0"/>
              </a:spcAft>
              <a:buSzPts val="1400"/>
              <a:buChar char="■"/>
              <a:defRPr/>
            </a:lvl6pPr>
            <a:lvl7pPr marL="6400800" lvl="6" indent="-635000">
              <a:spcBef>
                <a:spcPts val="3200"/>
              </a:spcBef>
              <a:spcAft>
                <a:spcPts val="0"/>
              </a:spcAft>
              <a:buSzPts val="1400"/>
              <a:buChar char="●"/>
              <a:defRPr/>
            </a:lvl7pPr>
            <a:lvl8pPr marL="7315200" lvl="7" indent="-635000">
              <a:spcBef>
                <a:spcPts val="3200"/>
              </a:spcBef>
              <a:spcAft>
                <a:spcPts val="0"/>
              </a:spcAft>
              <a:buSzPts val="1400"/>
              <a:buChar char="○"/>
              <a:defRPr/>
            </a:lvl8pPr>
            <a:lvl9pPr marL="8229600" lvl="8" indent="-635000">
              <a:spcBef>
                <a:spcPts val="3200"/>
              </a:spcBef>
              <a:spcAft>
                <a:spcPts val="3200"/>
              </a:spcAft>
              <a:buSzPts val="1400"/>
              <a:buChar char="■"/>
              <a:defRPr/>
            </a:lvl9pPr>
          </a:lstStyle>
          <a:p>
            <a:endParaRPr/>
          </a:p>
        </p:txBody>
      </p:sp>
      <p:sp>
        <p:nvSpPr>
          <p:cNvPr id="18" name="Google Shape;18;p4"/>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788151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623400" y="890050"/>
            <a:ext cx="17041200" cy="11454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623400" y="2304950"/>
            <a:ext cx="7999800" cy="6832800"/>
          </a:xfrm>
          <a:prstGeom prst="rect">
            <a:avLst/>
          </a:prstGeom>
        </p:spPr>
        <p:txBody>
          <a:bodyPr spcFirstLastPara="1" wrap="square" lIns="91425" tIns="91425" rIns="91425" bIns="91425" anchor="t" anchorCtr="0">
            <a:noAutofit/>
          </a:bodyPr>
          <a:lstStyle>
            <a:lvl1pPr marL="914400" lvl="0" indent="-635000">
              <a:spcBef>
                <a:spcPts val="0"/>
              </a:spcBef>
              <a:spcAft>
                <a:spcPts val="0"/>
              </a:spcAft>
              <a:buSzPts val="1400"/>
              <a:buChar char="●"/>
              <a:defRPr sz="2800"/>
            </a:lvl1pPr>
            <a:lvl2pPr marL="1828800" lvl="1" indent="-609600">
              <a:spcBef>
                <a:spcPts val="3200"/>
              </a:spcBef>
              <a:spcAft>
                <a:spcPts val="0"/>
              </a:spcAft>
              <a:buSzPts val="1200"/>
              <a:buChar char="○"/>
              <a:defRPr sz="2400"/>
            </a:lvl2pPr>
            <a:lvl3pPr marL="2743200" lvl="2" indent="-609600">
              <a:spcBef>
                <a:spcPts val="3200"/>
              </a:spcBef>
              <a:spcAft>
                <a:spcPts val="0"/>
              </a:spcAft>
              <a:buSzPts val="1200"/>
              <a:buChar char="■"/>
              <a:defRPr sz="2400"/>
            </a:lvl3pPr>
            <a:lvl4pPr marL="3657600" lvl="3" indent="-609600">
              <a:spcBef>
                <a:spcPts val="3200"/>
              </a:spcBef>
              <a:spcAft>
                <a:spcPts val="0"/>
              </a:spcAft>
              <a:buSzPts val="1200"/>
              <a:buChar char="●"/>
              <a:defRPr sz="2400"/>
            </a:lvl4pPr>
            <a:lvl5pPr marL="4572000" lvl="4" indent="-609600">
              <a:spcBef>
                <a:spcPts val="3200"/>
              </a:spcBef>
              <a:spcAft>
                <a:spcPts val="0"/>
              </a:spcAft>
              <a:buSzPts val="1200"/>
              <a:buChar char="○"/>
              <a:defRPr sz="2400"/>
            </a:lvl5pPr>
            <a:lvl6pPr marL="5486400" lvl="5" indent="-609600">
              <a:spcBef>
                <a:spcPts val="3200"/>
              </a:spcBef>
              <a:spcAft>
                <a:spcPts val="0"/>
              </a:spcAft>
              <a:buSzPts val="1200"/>
              <a:buChar char="■"/>
              <a:defRPr sz="2400"/>
            </a:lvl6pPr>
            <a:lvl7pPr marL="6400800" lvl="6" indent="-609600">
              <a:spcBef>
                <a:spcPts val="3200"/>
              </a:spcBef>
              <a:spcAft>
                <a:spcPts val="0"/>
              </a:spcAft>
              <a:buSzPts val="1200"/>
              <a:buChar char="●"/>
              <a:defRPr sz="2400"/>
            </a:lvl7pPr>
            <a:lvl8pPr marL="7315200" lvl="7" indent="-609600">
              <a:spcBef>
                <a:spcPts val="3200"/>
              </a:spcBef>
              <a:spcAft>
                <a:spcPts val="0"/>
              </a:spcAft>
              <a:buSzPts val="1200"/>
              <a:buChar char="○"/>
              <a:defRPr sz="2400"/>
            </a:lvl8pPr>
            <a:lvl9pPr marL="8229600" lvl="8" indent="-609600">
              <a:spcBef>
                <a:spcPts val="3200"/>
              </a:spcBef>
              <a:spcAft>
                <a:spcPts val="3200"/>
              </a:spcAft>
              <a:buSzPts val="1200"/>
              <a:buChar char="■"/>
              <a:defRPr sz="2400"/>
            </a:lvl9pPr>
          </a:lstStyle>
          <a:p>
            <a:endParaRPr/>
          </a:p>
        </p:txBody>
      </p:sp>
      <p:sp>
        <p:nvSpPr>
          <p:cNvPr id="22" name="Google Shape;22;p5"/>
          <p:cNvSpPr txBox="1">
            <a:spLocks noGrp="1"/>
          </p:cNvSpPr>
          <p:nvPr>
            <p:ph type="body" idx="2"/>
          </p:nvPr>
        </p:nvSpPr>
        <p:spPr>
          <a:xfrm>
            <a:off x="9664800" y="2304950"/>
            <a:ext cx="7999800" cy="6832800"/>
          </a:xfrm>
          <a:prstGeom prst="rect">
            <a:avLst/>
          </a:prstGeom>
        </p:spPr>
        <p:txBody>
          <a:bodyPr spcFirstLastPara="1" wrap="square" lIns="91425" tIns="91425" rIns="91425" bIns="91425" anchor="t" anchorCtr="0">
            <a:noAutofit/>
          </a:bodyPr>
          <a:lstStyle>
            <a:lvl1pPr marL="914400" lvl="0" indent="-635000">
              <a:spcBef>
                <a:spcPts val="0"/>
              </a:spcBef>
              <a:spcAft>
                <a:spcPts val="0"/>
              </a:spcAft>
              <a:buSzPts val="1400"/>
              <a:buChar char="●"/>
              <a:defRPr sz="2800"/>
            </a:lvl1pPr>
            <a:lvl2pPr marL="1828800" lvl="1" indent="-609600">
              <a:spcBef>
                <a:spcPts val="3200"/>
              </a:spcBef>
              <a:spcAft>
                <a:spcPts val="0"/>
              </a:spcAft>
              <a:buSzPts val="1200"/>
              <a:buChar char="○"/>
              <a:defRPr sz="2400"/>
            </a:lvl2pPr>
            <a:lvl3pPr marL="2743200" lvl="2" indent="-609600">
              <a:spcBef>
                <a:spcPts val="3200"/>
              </a:spcBef>
              <a:spcAft>
                <a:spcPts val="0"/>
              </a:spcAft>
              <a:buSzPts val="1200"/>
              <a:buChar char="■"/>
              <a:defRPr sz="2400"/>
            </a:lvl3pPr>
            <a:lvl4pPr marL="3657600" lvl="3" indent="-609600">
              <a:spcBef>
                <a:spcPts val="3200"/>
              </a:spcBef>
              <a:spcAft>
                <a:spcPts val="0"/>
              </a:spcAft>
              <a:buSzPts val="1200"/>
              <a:buChar char="●"/>
              <a:defRPr sz="2400"/>
            </a:lvl4pPr>
            <a:lvl5pPr marL="4572000" lvl="4" indent="-609600">
              <a:spcBef>
                <a:spcPts val="3200"/>
              </a:spcBef>
              <a:spcAft>
                <a:spcPts val="0"/>
              </a:spcAft>
              <a:buSzPts val="1200"/>
              <a:buChar char="○"/>
              <a:defRPr sz="2400"/>
            </a:lvl5pPr>
            <a:lvl6pPr marL="5486400" lvl="5" indent="-609600">
              <a:spcBef>
                <a:spcPts val="3200"/>
              </a:spcBef>
              <a:spcAft>
                <a:spcPts val="0"/>
              </a:spcAft>
              <a:buSzPts val="1200"/>
              <a:buChar char="■"/>
              <a:defRPr sz="2400"/>
            </a:lvl6pPr>
            <a:lvl7pPr marL="6400800" lvl="6" indent="-609600">
              <a:spcBef>
                <a:spcPts val="3200"/>
              </a:spcBef>
              <a:spcAft>
                <a:spcPts val="0"/>
              </a:spcAft>
              <a:buSzPts val="1200"/>
              <a:buChar char="●"/>
              <a:defRPr sz="2400"/>
            </a:lvl7pPr>
            <a:lvl8pPr marL="7315200" lvl="7" indent="-609600">
              <a:spcBef>
                <a:spcPts val="3200"/>
              </a:spcBef>
              <a:spcAft>
                <a:spcPts val="0"/>
              </a:spcAft>
              <a:buSzPts val="1200"/>
              <a:buChar char="○"/>
              <a:defRPr sz="2400"/>
            </a:lvl8pPr>
            <a:lvl9pPr marL="8229600" lvl="8" indent="-609600">
              <a:spcBef>
                <a:spcPts val="3200"/>
              </a:spcBef>
              <a:spcAft>
                <a:spcPts val="3200"/>
              </a:spcAft>
              <a:buSzPts val="1200"/>
              <a:buChar char="■"/>
              <a:defRPr sz="2400"/>
            </a:lvl9pPr>
          </a:lstStyle>
          <a:p>
            <a:endParaRPr/>
          </a:p>
        </p:txBody>
      </p:sp>
      <p:sp>
        <p:nvSpPr>
          <p:cNvPr id="23" name="Google Shape;23;p5"/>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320212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
        <p:cNvGrpSpPr/>
        <p:nvPr/>
      </p:nvGrpSpPr>
      <p:grpSpPr>
        <a:xfrm>
          <a:off x="0" y="0"/>
          <a:ext cx="0" cy="0"/>
          <a:chOff x="0" y="0"/>
          <a:chExt cx="0" cy="0"/>
        </a:xfrm>
      </p:grpSpPr>
      <p:sp>
        <p:nvSpPr>
          <p:cNvPr id="25" name="Google Shape;25;p6"/>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6" name="Google Shape;26;p6"/>
          <p:cNvSpPr txBox="1">
            <a:spLocks noGrp="1"/>
          </p:cNvSpPr>
          <p:nvPr>
            <p:ph type="title"/>
          </p:nvPr>
        </p:nvSpPr>
        <p:spPr>
          <a:xfrm>
            <a:off x="914400" y="822950"/>
            <a:ext cx="16459200" cy="96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6000">
                <a:solidFill>
                  <a:srgbClr val="000000"/>
                </a:solidFill>
                <a:latin typeface="Fira Sans Extra Condensed"/>
                <a:ea typeface="Fira Sans Extra Condensed"/>
                <a:cs typeface="Fira Sans Extra Condensed"/>
                <a:sym typeface="Fira Sans Extra Condensed"/>
              </a:defRPr>
            </a:lvl1pPr>
            <a:lvl2pPr lvl="1" algn="ctr" rtl="0">
              <a:spcBef>
                <a:spcPts val="0"/>
              </a:spcBef>
              <a:spcAft>
                <a:spcPts val="0"/>
              </a:spcAft>
              <a:buClr>
                <a:srgbClr val="000000"/>
              </a:buClr>
              <a:buSzPts val="3000"/>
              <a:buFont typeface="Fira Sans Extra Condensed"/>
              <a:buNone/>
              <a:defRPr sz="6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6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6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6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6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6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6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6000">
                <a:solidFill>
                  <a:srgbClr val="000000"/>
                </a:solidFill>
                <a:latin typeface="Fira Sans Extra Condensed"/>
                <a:ea typeface="Fira Sans Extra Condensed"/>
                <a:cs typeface="Fira Sans Extra Condensed"/>
                <a:sym typeface="Fira Sans Extra Condensed"/>
              </a:defRPr>
            </a:lvl9pPr>
          </a:lstStyle>
          <a:p>
            <a:endParaRPr/>
          </a:p>
        </p:txBody>
      </p:sp>
    </p:spTree>
    <p:extLst>
      <p:ext uri="{BB962C8B-B14F-4D97-AF65-F5344CB8AC3E}">
        <p14:creationId xmlns:p14="http://schemas.microsoft.com/office/powerpoint/2010/main" val="3050245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623400" y="1111200"/>
            <a:ext cx="5616000" cy="1511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4800"/>
            </a:lvl1pPr>
            <a:lvl2pPr lvl="1">
              <a:spcBef>
                <a:spcPts val="0"/>
              </a:spcBef>
              <a:spcAft>
                <a:spcPts val="0"/>
              </a:spcAft>
              <a:buSzPts val="2400"/>
              <a:buNone/>
              <a:defRPr sz="4800"/>
            </a:lvl2pPr>
            <a:lvl3pPr lvl="2">
              <a:spcBef>
                <a:spcPts val="0"/>
              </a:spcBef>
              <a:spcAft>
                <a:spcPts val="0"/>
              </a:spcAft>
              <a:buSzPts val="2400"/>
              <a:buNone/>
              <a:defRPr sz="4800"/>
            </a:lvl3pPr>
            <a:lvl4pPr lvl="3">
              <a:spcBef>
                <a:spcPts val="0"/>
              </a:spcBef>
              <a:spcAft>
                <a:spcPts val="0"/>
              </a:spcAft>
              <a:buSzPts val="2400"/>
              <a:buNone/>
              <a:defRPr sz="4800"/>
            </a:lvl4pPr>
            <a:lvl5pPr lvl="4">
              <a:spcBef>
                <a:spcPts val="0"/>
              </a:spcBef>
              <a:spcAft>
                <a:spcPts val="0"/>
              </a:spcAft>
              <a:buSzPts val="2400"/>
              <a:buNone/>
              <a:defRPr sz="4800"/>
            </a:lvl5pPr>
            <a:lvl6pPr lvl="5">
              <a:spcBef>
                <a:spcPts val="0"/>
              </a:spcBef>
              <a:spcAft>
                <a:spcPts val="0"/>
              </a:spcAft>
              <a:buSzPts val="2400"/>
              <a:buNone/>
              <a:defRPr sz="4800"/>
            </a:lvl6pPr>
            <a:lvl7pPr lvl="6">
              <a:spcBef>
                <a:spcPts val="0"/>
              </a:spcBef>
              <a:spcAft>
                <a:spcPts val="0"/>
              </a:spcAft>
              <a:buSzPts val="2400"/>
              <a:buNone/>
              <a:defRPr sz="4800"/>
            </a:lvl7pPr>
            <a:lvl8pPr lvl="7">
              <a:spcBef>
                <a:spcPts val="0"/>
              </a:spcBef>
              <a:spcAft>
                <a:spcPts val="0"/>
              </a:spcAft>
              <a:buSzPts val="2400"/>
              <a:buNone/>
              <a:defRPr sz="4800"/>
            </a:lvl8pPr>
            <a:lvl9pPr lvl="8">
              <a:spcBef>
                <a:spcPts val="0"/>
              </a:spcBef>
              <a:spcAft>
                <a:spcPts val="0"/>
              </a:spcAft>
              <a:buSzPts val="2400"/>
              <a:buNone/>
              <a:defRPr sz="4800"/>
            </a:lvl9pPr>
          </a:lstStyle>
          <a:p>
            <a:endParaRPr/>
          </a:p>
        </p:txBody>
      </p:sp>
      <p:sp>
        <p:nvSpPr>
          <p:cNvPr id="29" name="Google Shape;29;p7"/>
          <p:cNvSpPr txBox="1">
            <a:spLocks noGrp="1"/>
          </p:cNvSpPr>
          <p:nvPr>
            <p:ph type="body" idx="1"/>
          </p:nvPr>
        </p:nvSpPr>
        <p:spPr>
          <a:xfrm>
            <a:off x="623400" y="2779200"/>
            <a:ext cx="5616000" cy="6358800"/>
          </a:xfrm>
          <a:prstGeom prst="rect">
            <a:avLst/>
          </a:prstGeom>
        </p:spPr>
        <p:txBody>
          <a:bodyPr spcFirstLastPara="1" wrap="square" lIns="91425" tIns="91425" rIns="91425" bIns="91425" anchor="t" anchorCtr="0">
            <a:noAutofit/>
          </a:bodyPr>
          <a:lstStyle>
            <a:lvl1pPr marL="914400" lvl="0" indent="-609600">
              <a:spcBef>
                <a:spcPts val="0"/>
              </a:spcBef>
              <a:spcAft>
                <a:spcPts val="0"/>
              </a:spcAft>
              <a:buSzPts val="1200"/>
              <a:buChar char="●"/>
              <a:defRPr sz="2400"/>
            </a:lvl1pPr>
            <a:lvl2pPr marL="1828800" lvl="1" indent="-609600">
              <a:spcBef>
                <a:spcPts val="3200"/>
              </a:spcBef>
              <a:spcAft>
                <a:spcPts val="0"/>
              </a:spcAft>
              <a:buSzPts val="1200"/>
              <a:buChar char="○"/>
              <a:defRPr sz="2400"/>
            </a:lvl2pPr>
            <a:lvl3pPr marL="2743200" lvl="2" indent="-609600">
              <a:spcBef>
                <a:spcPts val="3200"/>
              </a:spcBef>
              <a:spcAft>
                <a:spcPts val="0"/>
              </a:spcAft>
              <a:buSzPts val="1200"/>
              <a:buChar char="■"/>
              <a:defRPr sz="2400"/>
            </a:lvl3pPr>
            <a:lvl4pPr marL="3657600" lvl="3" indent="-609600">
              <a:spcBef>
                <a:spcPts val="3200"/>
              </a:spcBef>
              <a:spcAft>
                <a:spcPts val="0"/>
              </a:spcAft>
              <a:buSzPts val="1200"/>
              <a:buChar char="●"/>
              <a:defRPr sz="2400"/>
            </a:lvl4pPr>
            <a:lvl5pPr marL="4572000" lvl="4" indent="-609600">
              <a:spcBef>
                <a:spcPts val="3200"/>
              </a:spcBef>
              <a:spcAft>
                <a:spcPts val="0"/>
              </a:spcAft>
              <a:buSzPts val="1200"/>
              <a:buChar char="○"/>
              <a:defRPr sz="2400"/>
            </a:lvl5pPr>
            <a:lvl6pPr marL="5486400" lvl="5" indent="-609600">
              <a:spcBef>
                <a:spcPts val="3200"/>
              </a:spcBef>
              <a:spcAft>
                <a:spcPts val="0"/>
              </a:spcAft>
              <a:buSzPts val="1200"/>
              <a:buChar char="■"/>
              <a:defRPr sz="2400"/>
            </a:lvl6pPr>
            <a:lvl7pPr marL="6400800" lvl="6" indent="-609600">
              <a:spcBef>
                <a:spcPts val="3200"/>
              </a:spcBef>
              <a:spcAft>
                <a:spcPts val="0"/>
              </a:spcAft>
              <a:buSzPts val="1200"/>
              <a:buChar char="●"/>
              <a:defRPr sz="2400"/>
            </a:lvl7pPr>
            <a:lvl8pPr marL="7315200" lvl="7" indent="-609600">
              <a:spcBef>
                <a:spcPts val="3200"/>
              </a:spcBef>
              <a:spcAft>
                <a:spcPts val="0"/>
              </a:spcAft>
              <a:buSzPts val="1200"/>
              <a:buChar char="○"/>
              <a:defRPr sz="2400"/>
            </a:lvl8pPr>
            <a:lvl9pPr marL="8229600" lvl="8" indent="-609600">
              <a:spcBef>
                <a:spcPts val="3200"/>
              </a:spcBef>
              <a:spcAft>
                <a:spcPts val="3200"/>
              </a:spcAft>
              <a:buSzPts val="1200"/>
              <a:buChar char="■"/>
              <a:defRPr sz="2400"/>
            </a:lvl9pPr>
          </a:lstStyle>
          <a:p>
            <a:endParaRPr/>
          </a:p>
        </p:txBody>
      </p:sp>
      <p:sp>
        <p:nvSpPr>
          <p:cNvPr id="30" name="Google Shape;30;p7"/>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973577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980500" y="900300"/>
            <a:ext cx="12735600" cy="81816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9600"/>
            </a:lvl1pPr>
            <a:lvl2pPr lvl="1">
              <a:spcBef>
                <a:spcPts val="0"/>
              </a:spcBef>
              <a:spcAft>
                <a:spcPts val="0"/>
              </a:spcAft>
              <a:buSzPts val="4800"/>
              <a:buNone/>
              <a:defRPr sz="9600"/>
            </a:lvl2pPr>
            <a:lvl3pPr lvl="2">
              <a:spcBef>
                <a:spcPts val="0"/>
              </a:spcBef>
              <a:spcAft>
                <a:spcPts val="0"/>
              </a:spcAft>
              <a:buSzPts val="4800"/>
              <a:buNone/>
              <a:defRPr sz="9600"/>
            </a:lvl3pPr>
            <a:lvl4pPr lvl="3">
              <a:spcBef>
                <a:spcPts val="0"/>
              </a:spcBef>
              <a:spcAft>
                <a:spcPts val="0"/>
              </a:spcAft>
              <a:buSzPts val="4800"/>
              <a:buNone/>
              <a:defRPr sz="9600"/>
            </a:lvl4pPr>
            <a:lvl5pPr lvl="4">
              <a:spcBef>
                <a:spcPts val="0"/>
              </a:spcBef>
              <a:spcAft>
                <a:spcPts val="0"/>
              </a:spcAft>
              <a:buSzPts val="4800"/>
              <a:buNone/>
              <a:defRPr sz="9600"/>
            </a:lvl5pPr>
            <a:lvl6pPr lvl="5">
              <a:spcBef>
                <a:spcPts val="0"/>
              </a:spcBef>
              <a:spcAft>
                <a:spcPts val="0"/>
              </a:spcAft>
              <a:buSzPts val="4800"/>
              <a:buNone/>
              <a:defRPr sz="9600"/>
            </a:lvl6pPr>
            <a:lvl7pPr lvl="6">
              <a:spcBef>
                <a:spcPts val="0"/>
              </a:spcBef>
              <a:spcAft>
                <a:spcPts val="0"/>
              </a:spcAft>
              <a:buSzPts val="4800"/>
              <a:buNone/>
              <a:defRPr sz="9600"/>
            </a:lvl7pPr>
            <a:lvl8pPr lvl="7">
              <a:spcBef>
                <a:spcPts val="0"/>
              </a:spcBef>
              <a:spcAft>
                <a:spcPts val="0"/>
              </a:spcAft>
              <a:buSzPts val="4800"/>
              <a:buNone/>
              <a:defRPr sz="9600"/>
            </a:lvl8pPr>
            <a:lvl9pPr lvl="8">
              <a:spcBef>
                <a:spcPts val="0"/>
              </a:spcBef>
              <a:spcAft>
                <a:spcPts val="0"/>
              </a:spcAft>
              <a:buSzPts val="4800"/>
              <a:buNone/>
              <a:defRPr sz="9600"/>
            </a:lvl9pPr>
          </a:lstStyle>
          <a:p>
            <a:endParaRPr/>
          </a:p>
        </p:txBody>
      </p:sp>
      <p:sp>
        <p:nvSpPr>
          <p:cNvPr id="33" name="Google Shape;33;p8"/>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69914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4"/>
        <p:cNvGrpSpPr/>
        <p:nvPr/>
      </p:nvGrpSpPr>
      <p:grpSpPr>
        <a:xfrm>
          <a:off x="0" y="0"/>
          <a:ext cx="0" cy="0"/>
          <a:chOff x="0" y="0"/>
          <a:chExt cx="0" cy="0"/>
        </a:xfrm>
      </p:grpSpPr>
      <p:sp>
        <p:nvSpPr>
          <p:cNvPr id="35" name="Google Shape;35;p9"/>
          <p:cNvSpPr/>
          <p:nvPr/>
        </p:nvSpPr>
        <p:spPr>
          <a:xfrm>
            <a:off x="9144000" y="-250"/>
            <a:ext cx="9144000" cy="10287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6" name="Google Shape;36;p9"/>
          <p:cNvSpPr txBox="1">
            <a:spLocks noGrp="1"/>
          </p:cNvSpPr>
          <p:nvPr>
            <p:ph type="title"/>
          </p:nvPr>
        </p:nvSpPr>
        <p:spPr>
          <a:xfrm>
            <a:off x="531000" y="2466350"/>
            <a:ext cx="8090400" cy="2964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8400"/>
            </a:lvl1pPr>
            <a:lvl2pPr lvl="1" algn="ctr">
              <a:spcBef>
                <a:spcPts val="0"/>
              </a:spcBef>
              <a:spcAft>
                <a:spcPts val="0"/>
              </a:spcAft>
              <a:buSzPts val="4200"/>
              <a:buNone/>
              <a:defRPr sz="8400"/>
            </a:lvl2pPr>
            <a:lvl3pPr lvl="2" algn="ctr">
              <a:spcBef>
                <a:spcPts val="0"/>
              </a:spcBef>
              <a:spcAft>
                <a:spcPts val="0"/>
              </a:spcAft>
              <a:buSzPts val="4200"/>
              <a:buNone/>
              <a:defRPr sz="8400"/>
            </a:lvl3pPr>
            <a:lvl4pPr lvl="3" algn="ctr">
              <a:spcBef>
                <a:spcPts val="0"/>
              </a:spcBef>
              <a:spcAft>
                <a:spcPts val="0"/>
              </a:spcAft>
              <a:buSzPts val="4200"/>
              <a:buNone/>
              <a:defRPr sz="8400"/>
            </a:lvl4pPr>
            <a:lvl5pPr lvl="4" algn="ctr">
              <a:spcBef>
                <a:spcPts val="0"/>
              </a:spcBef>
              <a:spcAft>
                <a:spcPts val="0"/>
              </a:spcAft>
              <a:buSzPts val="4200"/>
              <a:buNone/>
              <a:defRPr sz="8400"/>
            </a:lvl5pPr>
            <a:lvl6pPr lvl="5" algn="ctr">
              <a:spcBef>
                <a:spcPts val="0"/>
              </a:spcBef>
              <a:spcAft>
                <a:spcPts val="0"/>
              </a:spcAft>
              <a:buSzPts val="4200"/>
              <a:buNone/>
              <a:defRPr sz="8400"/>
            </a:lvl6pPr>
            <a:lvl7pPr lvl="6" algn="ctr">
              <a:spcBef>
                <a:spcPts val="0"/>
              </a:spcBef>
              <a:spcAft>
                <a:spcPts val="0"/>
              </a:spcAft>
              <a:buSzPts val="4200"/>
              <a:buNone/>
              <a:defRPr sz="8400"/>
            </a:lvl7pPr>
            <a:lvl8pPr lvl="7" algn="ctr">
              <a:spcBef>
                <a:spcPts val="0"/>
              </a:spcBef>
              <a:spcAft>
                <a:spcPts val="0"/>
              </a:spcAft>
              <a:buSzPts val="4200"/>
              <a:buNone/>
              <a:defRPr sz="8400"/>
            </a:lvl8pPr>
            <a:lvl9pPr lvl="8" algn="ctr">
              <a:spcBef>
                <a:spcPts val="0"/>
              </a:spcBef>
              <a:spcAft>
                <a:spcPts val="0"/>
              </a:spcAft>
              <a:buSzPts val="4200"/>
              <a:buNone/>
              <a:defRPr sz="8400"/>
            </a:lvl9pPr>
          </a:lstStyle>
          <a:p>
            <a:endParaRPr/>
          </a:p>
        </p:txBody>
      </p:sp>
      <p:sp>
        <p:nvSpPr>
          <p:cNvPr id="37" name="Google Shape;37;p9"/>
          <p:cNvSpPr txBox="1">
            <a:spLocks noGrp="1"/>
          </p:cNvSpPr>
          <p:nvPr>
            <p:ph type="subTitle" idx="1"/>
          </p:nvPr>
        </p:nvSpPr>
        <p:spPr>
          <a:xfrm>
            <a:off x="531000" y="5606150"/>
            <a:ext cx="8090400" cy="2470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4200"/>
            </a:lvl1pPr>
            <a:lvl2pPr lvl="1" algn="ctr">
              <a:lnSpc>
                <a:spcPct val="100000"/>
              </a:lnSpc>
              <a:spcBef>
                <a:spcPts val="0"/>
              </a:spcBef>
              <a:spcAft>
                <a:spcPts val="0"/>
              </a:spcAft>
              <a:buSzPts val="2100"/>
              <a:buNone/>
              <a:defRPr sz="4200"/>
            </a:lvl2pPr>
            <a:lvl3pPr lvl="2" algn="ctr">
              <a:lnSpc>
                <a:spcPct val="100000"/>
              </a:lnSpc>
              <a:spcBef>
                <a:spcPts val="0"/>
              </a:spcBef>
              <a:spcAft>
                <a:spcPts val="0"/>
              </a:spcAft>
              <a:buSzPts val="2100"/>
              <a:buNone/>
              <a:defRPr sz="4200"/>
            </a:lvl3pPr>
            <a:lvl4pPr lvl="3" algn="ctr">
              <a:lnSpc>
                <a:spcPct val="100000"/>
              </a:lnSpc>
              <a:spcBef>
                <a:spcPts val="0"/>
              </a:spcBef>
              <a:spcAft>
                <a:spcPts val="0"/>
              </a:spcAft>
              <a:buSzPts val="2100"/>
              <a:buNone/>
              <a:defRPr sz="4200"/>
            </a:lvl4pPr>
            <a:lvl5pPr lvl="4" algn="ctr">
              <a:lnSpc>
                <a:spcPct val="100000"/>
              </a:lnSpc>
              <a:spcBef>
                <a:spcPts val="0"/>
              </a:spcBef>
              <a:spcAft>
                <a:spcPts val="0"/>
              </a:spcAft>
              <a:buSzPts val="2100"/>
              <a:buNone/>
              <a:defRPr sz="4200"/>
            </a:lvl5pPr>
            <a:lvl6pPr lvl="5" algn="ctr">
              <a:lnSpc>
                <a:spcPct val="100000"/>
              </a:lnSpc>
              <a:spcBef>
                <a:spcPts val="0"/>
              </a:spcBef>
              <a:spcAft>
                <a:spcPts val="0"/>
              </a:spcAft>
              <a:buSzPts val="2100"/>
              <a:buNone/>
              <a:defRPr sz="4200"/>
            </a:lvl6pPr>
            <a:lvl7pPr lvl="6" algn="ctr">
              <a:lnSpc>
                <a:spcPct val="100000"/>
              </a:lnSpc>
              <a:spcBef>
                <a:spcPts val="0"/>
              </a:spcBef>
              <a:spcAft>
                <a:spcPts val="0"/>
              </a:spcAft>
              <a:buSzPts val="2100"/>
              <a:buNone/>
              <a:defRPr sz="4200"/>
            </a:lvl7pPr>
            <a:lvl8pPr lvl="7" algn="ctr">
              <a:lnSpc>
                <a:spcPct val="100000"/>
              </a:lnSpc>
              <a:spcBef>
                <a:spcPts val="0"/>
              </a:spcBef>
              <a:spcAft>
                <a:spcPts val="0"/>
              </a:spcAft>
              <a:buSzPts val="2100"/>
              <a:buNone/>
              <a:defRPr sz="4200"/>
            </a:lvl8pPr>
            <a:lvl9pPr lvl="8" algn="ctr">
              <a:lnSpc>
                <a:spcPct val="100000"/>
              </a:lnSpc>
              <a:spcBef>
                <a:spcPts val="0"/>
              </a:spcBef>
              <a:spcAft>
                <a:spcPts val="0"/>
              </a:spcAft>
              <a:buSzPts val="2100"/>
              <a:buNone/>
              <a:defRPr sz="4200"/>
            </a:lvl9pPr>
          </a:lstStyle>
          <a:p>
            <a:endParaRPr/>
          </a:p>
        </p:txBody>
      </p:sp>
      <p:sp>
        <p:nvSpPr>
          <p:cNvPr id="38" name="Google Shape;38;p9"/>
          <p:cNvSpPr txBox="1">
            <a:spLocks noGrp="1"/>
          </p:cNvSpPr>
          <p:nvPr>
            <p:ph type="body" idx="2"/>
          </p:nvPr>
        </p:nvSpPr>
        <p:spPr>
          <a:xfrm>
            <a:off x="9879000" y="1448150"/>
            <a:ext cx="7674000" cy="7390200"/>
          </a:xfrm>
          <a:prstGeom prst="rect">
            <a:avLst/>
          </a:prstGeom>
        </p:spPr>
        <p:txBody>
          <a:bodyPr spcFirstLastPara="1" wrap="square" lIns="91425" tIns="91425" rIns="91425" bIns="91425" anchor="ctr" anchorCtr="0">
            <a:noAutofit/>
          </a:bodyPr>
          <a:lstStyle>
            <a:lvl1pPr marL="914400" lvl="0" indent="-685800">
              <a:spcBef>
                <a:spcPts val="0"/>
              </a:spcBef>
              <a:spcAft>
                <a:spcPts val="0"/>
              </a:spcAft>
              <a:buSzPts val="1800"/>
              <a:buChar char="●"/>
              <a:defRPr/>
            </a:lvl1pPr>
            <a:lvl2pPr marL="1828800" lvl="1" indent="-635000">
              <a:spcBef>
                <a:spcPts val="3200"/>
              </a:spcBef>
              <a:spcAft>
                <a:spcPts val="0"/>
              </a:spcAft>
              <a:buSzPts val="1400"/>
              <a:buChar char="○"/>
              <a:defRPr/>
            </a:lvl2pPr>
            <a:lvl3pPr marL="2743200" lvl="2" indent="-635000">
              <a:spcBef>
                <a:spcPts val="3200"/>
              </a:spcBef>
              <a:spcAft>
                <a:spcPts val="0"/>
              </a:spcAft>
              <a:buSzPts val="1400"/>
              <a:buChar char="■"/>
              <a:defRPr/>
            </a:lvl3pPr>
            <a:lvl4pPr marL="3657600" lvl="3" indent="-635000">
              <a:spcBef>
                <a:spcPts val="3200"/>
              </a:spcBef>
              <a:spcAft>
                <a:spcPts val="0"/>
              </a:spcAft>
              <a:buSzPts val="1400"/>
              <a:buChar char="●"/>
              <a:defRPr/>
            </a:lvl4pPr>
            <a:lvl5pPr marL="4572000" lvl="4" indent="-635000">
              <a:spcBef>
                <a:spcPts val="3200"/>
              </a:spcBef>
              <a:spcAft>
                <a:spcPts val="0"/>
              </a:spcAft>
              <a:buSzPts val="1400"/>
              <a:buChar char="○"/>
              <a:defRPr/>
            </a:lvl5pPr>
            <a:lvl6pPr marL="5486400" lvl="5" indent="-635000">
              <a:spcBef>
                <a:spcPts val="3200"/>
              </a:spcBef>
              <a:spcAft>
                <a:spcPts val="0"/>
              </a:spcAft>
              <a:buSzPts val="1400"/>
              <a:buChar char="■"/>
              <a:defRPr/>
            </a:lvl6pPr>
            <a:lvl7pPr marL="6400800" lvl="6" indent="-635000">
              <a:spcBef>
                <a:spcPts val="3200"/>
              </a:spcBef>
              <a:spcAft>
                <a:spcPts val="0"/>
              </a:spcAft>
              <a:buSzPts val="1400"/>
              <a:buChar char="●"/>
              <a:defRPr/>
            </a:lvl7pPr>
            <a:lvl8pPr marL="7315200" lvl="7" indent="-635000">
              <a:spcBef>
                <a:spcPts val="3200"/>
              </a:spcBef>
              <a:spcAft>
                <a:spcPts val="0"/>
              </a:spcAft>
              <a:buSzPts val="1400"/>
              <a:buChar char="○"/>
              <a:defRPr/>
            </a:lvl8pPr>
            <a:lvl9pPr marL="8229600" lvl="8" indent="-635000">
              <a:spcBef>
                <a:spcPts val="3200"/>
              </a:spcBef>
              <a:spcAft>
                <a:spcPts val="3200"/>
              </a:spcAft>
              <a:buSzPts val="1400"/>
              <a:buChar char="■"/>
              <a:defRPr/>
            </a:lvl9pPr>
          </a:lstStyle>
          <a:p>
            <a:endParaRPr/>
          </a:p>
        </p:txBody>
      </p:sp>
      <p:sp>
        <p:nvSpPr>
          <p:cNvPr id="39" name="Google Shape;39;p9"/>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57032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623400" y="8461150"/>
            <a:ext cx="11997600" cy="1210200"/>
          </a:xfrm>
          <a:prstGeom prst="rect">
            <a:avLst/>
          </a:prstGeom>
        </p:spPr>
        <p:txBody>
          <a:bodyPr spcFirstLastPara="1" wrap="square" lIns="91425" tIns="91425" rIns="91425" bIns="91425" anchor="ctr" anchorCtr="0">
            <a:noAutofit/>
          </a:bodyPr>
          <a:lstStyle>
            <a:lvl1pPr marL="914400" lvl="0" indent="-457200">
              <a:lnSpc>
                <a:spcPct val="100000"/>
              </a:lnSpc>
              <a:spcBef>
                <a:spcPts val="0"/>
              </a:spcBef>
              <a:spcAft>
                <a:spcPts val="0"/>
              </a:spcAft>
              <a:buSzPts val="1800"/>
              <a:buNone/>
              <a:defRPr/>
            </a:lvl1pPr>
          </a:lstStyle>
          <a:p>
            <a:endParaRPr/>
          </a:p>
        </p:txBody>
      </p:sp>
      <p:sp>
        <p:nvSpPr>
          <p:cNvPr id="42" name="Google Shape;42;p10"/>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24992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623400" y="2212250"/>
            <a:ext cx="17041200" cy="3927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24000"/>
            </a:lvl1pPr>
            <a:lvl2pPr lvl="1" algn="ctr">
              <a:spcBef>
                <a:spcPts val="0"/>
              </a:spcBef>
              <a:spcAft>
                <a:spcPts val="0"/>
              </a:spcAft>
              <a:buSzPts val="12000"/>
              <a:buNone/>
              <a:defRPr sz="24000"/>
            </a:lvl2pPr>
            <a:lvl3pPr lvl="2" algn="ctr">
              <a:spcBef>
                <a:spcPts val="0"/>
              </a:spcBef>
              <a:spcAft>
                <a:spcPts val="0"/>
              </a:spcAft>
              <a:buSzPts val="12000"/>
              <a:buNone/>
              <a:defRPr sz="24000"/>
            </a:lvl3pPr>
            <a:lvl4pPr lvl="3" algn="ctr">
              <a:spcBef>
                <a:spcPts val="0"/>
              </a:spcBef>
              <a:spcAft>
                <a:spcPts val="0"/>
              </a:spcAft>
              <a:buSzPts val="12000"/>
              <a:buNone/>
              <a:defRPr sz="24000"/>
            </a:lvl4pPr>
            <a:lvl5pPr lvl="4" algn="ctr">
              <a:spcBef>
                <a:spcPts val="0"/>
              </a:spcBef>
              <a:spcAft>
                <a:spcPts val="0"/>
              </a:spcAft>
              <a:buSzPts val="12000"/>
              <a:buNone/>
              <a:defRPr sz="24000"/>
            </a:lvl5pPr>
            <a:lvl6pPr lvl="5" algn="ctr">
              <a:spcBef>
                <a:spcPts val="0"/>
              </a:spcBef>
              <a:spcAft>
                <a:spcPts val="0"/>
              </a:spcAft>
              <a:buSzPts val="12000"/>
              <a:buNone/>
              <a:defRPr sz="24000"/>
            </a:lvl6pPr>
            <a:lvl7pPr lvl="6" algn="ctr">
              <a:spcBef>
                <a:spcPts val="0"/>
              </a:spcBef>
              <a:spcAft>
                <a:spcPts val="0"/>
              </a:spcAft>
              <a:buSzPts val="12000"/>
              <a:buNone/>
              <a:defRPr sz="24000"/>
            </a:lvl7pPr>
            <a:lvl8pPr lvl="7" algn="ctr">
              <a:spcBef>
                <a:spcPts val="0"/>
              </a:spcBef>
              <a:spcAft>
                <a:spcPts val="0"/>
              </a:spcAft>
              <a:buSzPts val="12000"/>
              <a:buNone/>
              <a:defRPr sz="24000"/>
            </a:lvl8pPr>
            <a:lvl9pPr lvl="8" algn="ctr">
              <a:spcBef>
                <a:spcPts val="0"/>
              </a:spcBef>
              <a:spcAft>
                <a:spcPts val="0"/>
              </a:spcAft>
              <a:buSzPts val="12000"/>
              <a:buNone/>
              <a:defRPr sz="24000"/>
            </a:lvl9pPr>
          </a:lstStyle>
          <a:p>
            <a:r>
              <a:t>xx%</a:t>
            </a:r>
          </a:p>
        </p:txBody>
      </p:sp>
      <p:sp>
        <p:nvSpPr>
          <p:cNvPr id="45" name="Google Shape;45;p11"/>
          <p:cNvSpPr txBox="1">
            <a:spLocks noGrp="1"/>
          </p:cNvSpPr>
          <p:nvPr>
            <p:ph type="body" idx="1"/>
          </p:nvPr>
        </p:nvSpPr>
        <p:spPr>
          <a:xfrm>
            <a:off x="623400" y="6304450"/>
            <a:ext cx="17041200" cy="2601600"/>
          </a:xfrm>
          <a:prstGeom prst="rect">
            <a:avLst/>
          </a:prstGeom>
        </p:spPr>
        <p:txBody>
          <a:bodyPr spcFirstLastPara="1" wrap="square" lIns="91425" tIns="91425" rIns="91425" bIns="91425" anchor="t" anchorCtr="0">
            <a:noAutofit/>
          </a:bodyPr>
          <a:lstStyle>
            <a:lvl1pPr marL="914400" lvl="0" indent="-685800" algn="ctr">
              <a:spcBef>
                <a:spcPts val="0"/>
              </a:spcBef>
              <a:spcAft>
                <a:spcPts val="0"/>
              </a:spcAft>
              <a:buSzPts val="1800"/>
              <a:buChar char="●"/>
              <a:defRPr/>
            </a:lvl1pPr>
            <a:lvl2pPr marL="1828800" lvl="1" indent="-635000" algn="ctr">
              <a:spcBef>
                <a:spcPts val="3200"/>
              </a:spcBef>
              <a:spcAft>
                <a:spcPts val="0"/>
              </a:spcAft>
              <a:buSzPts val="1400"/>
              <a:buChar char="○"/>
              <a:defRPr/>
            </a:lvl2pPr>
            <a:lvl3pPr marL="2743200" lvl="2" indent="-635000" algn="ctr">
              <a:spcBef>
                <a:spcPts val="3200"/>
              </a:spcBef>
              <a:spcAft>
                <a:spcPts val="0"/>
              </a:spcAft>
              <a:buSzPts val="1400"/>
              <a:buChar char="■"/>
              <a:defRPr/>
            </a:lvl3pPr>
            <a:lvl4pPr marL="3657600" lvl="3" indent="-635000" algn="ctr">
              <a:spcBef>
                <a:spcPts val="3200"/>
              </a:spcBef>
              <a:spcAft>
                <a:spcPts val="0"/>
              </a:spcAft>
              <a:buSzPts val="1400"/>
              <a:buChar char="●"/>
              <a:defRPr/>
            </a:lvl4pPr>
            <a:lvl5pPr marL="4572000" lvl="4" indent="-635000" algn="ctr">
              <a:spcBef>
                <a:spcPts val="3200"/>
              </a:spcBef>
              <a:spcAft>
                <a:spcPts val="0"/>
              </a:spcAft>
              <a:buSzPts val="1400"/>
              <a:buChar char="○"/>
              <a:defRPr/>
            </a:lvl5pPr>
            <a:lvl6pPr marL="5486400" lvl="5" indent="-635000" algn="ctr">
              <a:spcBef>
                <a:spcPts val="3200"/>
              </a:spcBef>
              <a:spcAft>
                <a:spcPts val="0"/>
              </a:spcAft>
              <a:buSzPts val="1400"/>
              <a:buChar char="■"/>
              <a:defRPr/>
            </a:lvl6pPr>
            <a:lvl7pPr marL="6400800" lvl="6" indent="-635000" algn="ctr">
              <a:spcBef>
                <a:spcPts val="3200"/>
              </a:spcBef>
              <a:spcAft>
                <a:spcPts val="0"/>
              </a:spcAft>
              <a:buSzPts val="1400"/>
              <a:buChar char="●"/>
              <a:defRPr/>
            </a:lvl7pPr>
            <a:lvl8pPr marL="7315200" lvl="7" indent="-635000" algn="ctr">
              <a:spcBef>
                <a:spcPts val="3200"/>
              </a:spcBef>
              <a:spcAft>
                <a:spcPts val="0"/>
              </a:spcAft>
              <a:buSzPts val="1400"/>
              <a:buChar char="○"/>
              <a:defRPr/>
            </a:lvl8pPr>
            <a:lvl9pPr marL="8229600" lvl="8" indent="-635000" algn="ctr">
              <a:spcBef>
                <a:spcPts val="3200"/>
              </a:spcBef>
              <a:spcAft>
                <a:spcPts val="3200"/>
              </a:spcAft>
              <a:buSzPts val="1400"/>
              <a:buChar char="■"/>
              <a:defRPr/>
            </a:lvl9pPr>
          </a:lstStyle>
          <a:p>
            <a:endParaRPr/>
          </a:p>
        </p:txBody>
      </p:sp>
      <p:sp>
        <p:nvSpPr>
          <p:cNvPr id="46" name="Google Shape;46;p11"/>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998051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40235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B84E5">
            <a:alpha val="24000"/>
          </a:srgb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B84E5">
            <a:alpha val="2400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623400" y="2304950"/>
            <a:ext cx="17041200" cy="68328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Autofit/>
          </a:bodyPr>
          <a:lstStyle>
            <a:lvl1pPr lvl="0" algn="r">
              <a:buNone/>
              <a:defRPr sz="2000">
                <a:solidFill>
                  <a:schemeClr val="dk2"/>
                </a:solidFill>
              </a:defRPr>
            </a:lvl1pPr>
            <a:lvl2pPr lvl="1" algn="r">
              <a:buNone/>
              <a:defRPr sz="2000">
                <a:solidFill>
                  <a:schemeClr val="dk2"/>
                </a:solidFill>
              </a:defRPr>
            </a:lvl2pPr>
            <a:lvl3pPr lvl="2" algn="r">
              <a:buNone/>
              <a:defRPr sz="2000">
                <a:solidFill>
                  <a:schemeClr val="dk2"/>
                </a:solidFill>
              </a:defRPr>
            </a:lvl3pPr>
            <a:lvl4pPr lvl="3" algn="r">
              <a:buNone/>
              <a:defRPr sz="2000">
                <a:solidFill>
                  <a:schemeClr val="dk2"/>
                </a:solidFill>
              </a:defRPr>
            </a:lvl4pPr>
            <a:lvl5pPr lvl="4" algn="r">
              <a:buNone/>
              <a:defRPr sz="2000">
                <a:solidFill>
                  <a:schemeClr val="dk2"/>
                </a:solidFill>
              </a:defRPr>
            </a:lvl5pPr>
            <a:lvl6pPr lvl="5" algn="r">
              <a:buNone/>
              <a:defRPr sz="2000">
                <a:solidFill>
                  <a:schemeClr val="dk2"/>
                </a:solidFill>
              </a:defRPr>
            </a:lvl6pPr>
            <a:lvl7pPr lvl="6" algn="r">
              <a:buNone/>
              <a:defRPr sz="2000">
                <a:solidFill>
                  <a:schemeClr val="dk2"/>
                </a:solidFill>
              </a:defRPr>
            </a:lvl7pPr>
            <a:lvl8pPr lvl="7" algn="r">
              <a:buNone/>
              <a:defRPr sz="2000">
                <a:solidFill>
                  <a:schemeClr val="dk2"/>
                </a:solidFill>
              </a:defRPr>
            </a:lvl8pPr>
            <a:lvl9pPr lvl="8" algn="r">
              <a:buNone/>
              <a:defRPr sz="2000">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43660283"/>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11/relationships/webextension" Target="../webextensions/webextension4.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microsoft.com/office/2011/relationships/webextension" Target="../webextensions/webextension5.xm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microsoft.com/office/2011/relationships/webextension" Target="../webextensions/webextension6.xm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4.png"/><Relationship Id="rId5" Type="http://schemas.microsoft.com/office/2011/relationships/webextension" Target="../webextensions/webextension7.xml"/><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5.png"/><Relationship Id="rId5" Type="http://schemas.microsoft.com/office/2011/relationships/webextension" Target="../webextensions/webextension8.xml"/><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6.png"/><Relationship Id="rId5" Type="http://schemas.microsoft.com/office/2011/relationships/webextension" Target="../webextensions/webextension9.xml"/><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hyperlink" Target="https://www.nltk.org/book/" TargetMode="External"/><Relationship Id="rId3" Type="http://schemas.openxmlformats.org/officeDocument/2006/relationships/hyperlink" Target="https://www.kaggle.com/datasets/khushipitroda/airline-reviews" TargetMode="External"/><Relationship Id="rId7" Type="http://schemas.openxmlformats.org/officeDocument/2006/relationships/hyperlink" Target="https://realpython.com/python-pickle-module/"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hyperlink" Target="https://joss.theoj.org/papers/10.21105/joss.03021" TargetMode="External"/><Relationship Id="rId11" Type="http://schemas.openxmlformats.org/officeDocument/2006/relationships/hyperlink" Target="https://textblob.readthedocs.io/en/dev/" TargetMode="External"/><Relationship Id="rId5" Type="http://schemas.openxmlformats.org/officeDocument/2006/relationships/hyperlink" Target="https://ieeexplore.ieee.org/document/4160250" TargetMode="External"/><Relationship Id="rId10" Type="http://schemas.openxmlformats.org/officeDocument/2006/relationships/hyperlink" Target="https://matplotlib.org/stable/api/_as_gen/matplotlib.pyplot.legend.html" TargetMode="External"/><Relationship Id="rId4" Type="http://schemas.openxmlformats.org/officeDocument/2006/relationships/hyperlink" Target="https://ieeexplore.ieee.org/document/4160265" TargetMode="External"/><Relationship Id="rId9" Type="http://schemas.openxmlformats.org/officeDocument/2006/relationships/hyperlink" Target="https://ojs.aaai.org/index.php/ICWSM/article/view/14550/14399"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0190860" cy="10287000"/>
          </a:xfrm>
          <a:custGeom>
            <a:avLst/>
            <a:gdLst/>
            <a:ahLst/>
            <a:cxnLst/>
            <a:rect l="l" t="t" r="r" b="b"/>
            <a:pathLst>
              <a:path w="10190860" h="10287000">
                <a:moveTo>
                  <a:pt x="0" y="0"/>
                </a:moveTo>
                <a:lnTo>
                  <a:pt x="10190860" y="0"/>
                </a:lnTo>
                <a:lnTo>
                  <a:pt x="10190860" y="10287000"/>
                </a:lnTo>
                <a:lnTo>
                  <a:pt x="0" y="10287000"/>
                </a:lnTo>
                <a:lnTo>
                  <a:pt x="0" y="0"/>
                </a:lnTo>
                <a:close/>
              </a:path>
            </a:pathLst>
          </a:custGeom>
          <a:blipFill>
            <a:blip r:embed="rId3"/>
            <a:stretch>
              <a:fillRect r="-943"/>
            </a:stretch>
          </a:blipFill>
        </p:spPr>
        <p:txBody>
          <a:bodyPr/>
          <a:lstStyle/>
          <a:p>
            <a:endParaRPr lang="en-US"/>
          </a:p>
        </p:txBody>
      </p:sp>
      <p:sp>
        <p:nvSpPr>
          <p:cNvPr id="3" name="TextBox 3"/>
          <p:cNvSpPr txBox="1"/>
          <p:nvPr/>
        </p:nvSpPr>
        <p:spPr>
          <a:xfrm>
            <a:off x="10426420" y="400685"/>
            <a:ext cx="7695475" cy="3406777"/>
          </a:xfrm>
          <a:prstGeom prst="rect">
            <a:avLst/>
          </a:prstGeom>
        </p:spPr>
        <p:txBody>
          <a:bodyPr lIns="0" tIns="0" rIns="0" bIns="0" rtlCol="0" anchor="t">
            <a:spAutoFit/>
          </a:bodyPr>
          <a:lstStyle/>
          <a:p>
            <a:pPr algn="ctr">
              <a:lnSpc>
                <a:spcPts val="9099"/>
              </a:lnSpc>
              <a:spcBef>
                <a:spcPct val="0"/>
              </a:spcBef>
            </a:pPr>
            <a:r>
              <a:rPr lang="en-US" sz="6499" dirty="0">
                <a:solidFill>
                  <a:srgbClr val="000000"/>
                </a:solidFill>
                <a:latin typeface="Canva Sans Bold"/>
              </a:rPr>
              <a:t>Airline Reviews Sentiment Analysis</a:t>
            </a:r>
          </a:p>
        </p:txBody>
      </p:sp>
      <p:sp>
        <p:nvSpPr>
          <p:cNvPr id="4" name="TextBox 4"/>
          <p:cNvSpPr txBox="1"/>
          <p:nvPr/>
        </p:nvSpPr>
        <p:spPr>
          <a:xfrm>
            <a:off x="10411149" y="7905984"/>
            <a:ext cx="7710746" cy="2184399"/>
          </a:xfrm>
          <a:prstGeom prst="rect">
            <a:avLst/>
          </a:prstGeom>
        </p:spPr>
        <p:txBody>
          <a:bodyPr lIns="0" tIns="0" rIns="0" bIns="0" rtlCol="0" anchor="t">
            <a:spAutoFit/>
          </a:bodyPr>
          <a:lstStyle/>
          <a:p>
            <a:pPr algn="ctr">
              <a:lnSpc>
                <a:spcPts val="3500"/>
              </a:lnSpc>
            </a:pPr>
            <a:r>
              <a:rPr lang="en-US" sz="2500" dirty="0" err="1">
                <a:solidFill>
                  <a:srgbClr val="000000"/>
                </a:solidFill>
                <a:latin typeface="Canva Sans Bold"/>
              </a:rPr>
              <a:t>Anuhya</a:t>
            </a:r>
            <a:r>
              <a:rPr lang="en-US" sz="2500" dirty="0">
                <a:solidFill>
                  <a:srgbClr val="000000"/>
                </a:solidFill>
                <a:latin typeface="Canva Sans Bold"/>
              </a:rPr>
              <a:t> </a:t>
            </a:r>
            <a:r>
              <a:rPr lang="en-US" sz="2500" dirty="0" err="1">
                <a:solidFill>
                  <a:srgbClr val="000000"/>
                </a:solidFill>
                <a:latin typeface="Canva Sans Bold"/>
              </a:rPr>
              <a:t>Ramaraju</a:t>
            </a:r>
            <a:endParaRPr lang="en-US" sz="2500" dirty="0">
              <a:solidFill>
                <a:srgbClr val="000000"/>
              </a:solidFill>
              <a:latin typeface="Canva Sans Bold"/>
            </a:endParaRPr>
          </a:p>
          <a:p>
            <a:pPr algn="ctr">
              <a:lnSpc>
                <a:spcPts val="3500"/>
              </a:lnSpc>
            </a:pPr>
            <a:r>
              <a:rPr lang="en-US" sz="2500" dirty="0" err="1">
                <a:solidFill>
                  <a:srgbClr val="000000"/>
                </a:solidFill>
                <a:latin typeface="Canva Sans Bold"/>
              </a:rPr>
              <a:t>Jagruti</a:t>
            </a:r>
            <a:r>
              <a:rPr lang="en-US" sz="2500" dirty="0">
                <a:solidFill>
                  <a:srgbClr val="000000"/>
                </a:solidFill>
                <a:latin typeface="Canva Sans Bold"/>
              </a:rPr>
              <a:t> B </a:t>
            </a:r>
            <a:r>
              <a:rPr lang="en-US" sz="2500" dirty="0" err="1">
                <a:solidFill>
                  <a:srgbClr val="000000"/>
                </a:solidFill>
                <a:latin typeface="Canva Sans Bold"/>
              </a:rPr>
              <a:t>Jethwani</a:t>
            </a:r>
            <a:endParaRPr lang="en-US" sz="2500" dirty="0">
              <a:solidFill>
                <a:srgbClr val="000000"/>
              </a:solidFill>
              <a:latin typeface="Canva Sans Bold"/>
            </a:endParaRPr>
          </a:p>
          <a:p>
            <a:pPr algn="ctr">
              <a:lnSpc>
                <a:spcPts val="3500"/>
              </a:lnSpc>
            </a:pPr>
            <a:r>
              <a:rPr lang="en-US" sz="2500" dirty="0">
                <a:solidFill>
                  <a:srgbClr val="000000"/>
                </a:solidFill>
                <a:latin typeface="Canva Sans Bold"/>
              </a:rPr>
              <a:t>Krishna </a:t>
            </a:r>
            <a:r>
              <a:rPr lang="en-US" sz="2500" dirty="0" err="1">
                <a:solidFill>
                  <a:srgbClr val="000000"/>
                </a:solidFill>
                <a:latin typeface="Canva Sans Bold"/>
              </a:rPr>
              <a:t>Pratheek</a:t>
            </a:r>
            <a:r>
              <a:rPr lang="en-US" sz="2500" dirty="0">
                <a:solidFill>
                  <a:srgbClr val="000000"/>
                </a:solidFill>
                <a:latin typeface="Canva Sans Bold"/>
              </a:rPr>
              <a:t> </a:t>
            </a:r>
            <a:r>
              <a:rPr lang="en-US" sz="2500" dirty="0" err="1">
                <a:solidFill>
                  <a:srgbClr val="000000"/>
                </a:solidFill>
                <a:latin typeface="Canva Sans Bold"/>
              </a:rPr>
              <a:t>Seshabhattar</a:t>
            </a:r>
            <a:endParaRPr lang="en-US" sz="2500" dirty="0">
              <a:solidFill>
                <a:srgbClr val="000000"/>
              </a:solidFill>
              <a:latin typeface="Canva Sans Bold"/>
            </a:endParaRPr>
          </a:p>
          <a:p>
            <a:pPr algn="ctr">
              <a:lnSpc>
                <a:spcPts val="3500"/>
              </a:lnSpc>
            </a:pPr>
            <a:r>
              <a:rPr lang="en-US" sz="2500" dirty="0">
                <a:solidFill>
                  <a:srgbClr val="000000"/>
                </a:solidFill>
                <a:latin typeface="Canva Sans Bold"/>
              </a:rPr>
              <a:t>Vamsi </a:t>
            </a:r>
            <a:r>
              <a:rPr lang="en-US" sz="2500" dirty="0" err="1">
                <a:solidFill>
                  <a:srgbClr val="000000"/>
                </a:solidFill>
                <a:latin typeface="Canva Sans Bold"/>
              </a:rPr>
              <a:t>Tanneru</a:t>
            </a:r>
            <a:endParaRPr lang="en-US" sz="2500" dirty="0">
              <a:solidFill>
                <a:srgbClr val="000000"/>
              </a:solidFill>
              <a:latin typeface="Canva Sans Bold"/>
            </a:endParaRPr>
          </a:p>
          <a:p>
            <a:pPr algn="ctr">
              <a:lnSpc>
                <a:spcPts val="3500"/>
              </a:lnSpc>
              <a:spcBef>
                <a:spcPct val="0"/>
              </a:spcBef>
            </a:pPr>
            <a:r>
              <a:rPr lang="en-US" sz="2500" dirty="0">
                <a:solidFill>
                  <a:srgbClr val="000000"/>
                </a:solidFill>
                <a:latin typeface="Canva Sans Bold"/>
              </a:rPr>
              <a:t>Vishnu Sai Tharun Kumar Uppugunduri</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3" name="Add-in 2">
                <a:extLst>
                  <a:ext uri="{FF2B5EF4-FFF2-40B4-BE49-F238E27FC236}">
                    <a16:creationId xmlns:a16="http://schemas.microsoft.com/office/drawing/2014/main" id="{7D9F680A-97C2-951F-E6BA-83D592821185}"/>
                  </a:ext>
                </a:extLst>
              </p:cNvPr>
              <p:cNvGraphicFramePr>
                <a:graphicFrameLocks noGrp="1"/>
              </p:cNvGraphicFramePr>
              <p:nvPr>
                <p:extLst>
                  <p:ext uri="{D42A27DB-BD31-4B8C-83A1-F6EECF244321}">
                    <p14:modId xmlns:p14="http://schemas.microsoft.com/office/powerpoint/2010/main" val="3396222668"/>
                  </p:ext>
                </p:extLst>
              </p:nvPr>
            </p:nvGraphicFramePr>
            <p:xfrm>
              <a:off x="0" y="0"/>
              <a:ext cx="18288000" cy="10287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3" name="Add-in 2">
                <a:extLst>
                  <a:ext uri="{FF2B5EF4-FFF2-40B4-BE49-F238E27FC236}">
                    <a16:creationId xmlns:a16="http://schemas.microsoft.com/office/drawing/2014/main" id="{7D9F680A-97C2-951F-E6BA-83D592821185}"/>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8288000" cy="10287000"/>
              </a:xfrm>
              <a:prstGeom prst="rect">
                <a:avLst/>
              </a:prstGeom>
            </p:spPr>
          </p:pic>
        </mc:Fallback>
      </mc:AlternateContent>
    </p:spTree>
    <p:extLst>
      <p:ext uri="{BB962C8B-B14F-4D97-AF65-F5344CB8AC3E}">
        <p14:creationId xmlns:p14="http://schemas.microsoft.com/office/powerpoint/2010/main" val="3550711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19112" y="4657612"/>
            <a:ext cx="4550572" cy="1501693"/>
          </a:xfrm>
          <a:prstGeom prst="rect">
            <a:avLst/>
          </a:prstGeom>
        </p:spPr>
        <p:txBody>
          <a:bodyPr lIns="0" tIns="0" rIns="0" bIns="0" rtlCol="0" anchor="t">
            <a:spAutoFit/>
          </a:bodyPr>
          <a:lstStyle/>
          <a:p>
            <a:pPr algn="ctr">
              <a:lnSpc>
                <a:spcPts val="3000"/>
              </a:lnSpc>
            </a:pPr>
            <a:r>
              <a:rPr lang="en-US" sz="2000" spc="100" dirty="0">
                <a:solidFill>
                  <a:srgbClr val="191919"/>
                </a:solidFill>
                <a:latin typeface="Aileron"/>
              </a:rPr>
              <a:t>Breaking down text into individual words or phrases to facilitate easier analysis and processing in natural language tasks</a:t>
            </a:r>
          </a:p>
        </p:txBody>
      </p:sp>
      <p:sp>
        <p:nvSpPr>
          <p:cNvPr id="4" name="TextBox 4"/>
          <p:cNvSpPr txBox="1"/>
          <p:nvPr/>
        </p:nvSpPr>
        <p:spPr>
          <a:xfrm>
            <a:off x="416451" y="4044173"/>
            <a:ext cx="4550572" cy="410813"/>
          </a:xfrm>
          <a:prstGeom prst="rect">
            <a:avLst/>
          </a:prstGeom>
        </p:spPr>
        <p:txBody>
          <a:bodyPr lIns="0" tIns="0" rIns="0" bIns="0" rtlCol="0" anchor="t">
            <a:spAutoFit/>
          </a:bodyPr>
          <a:lstStyle/>
          <a:p>
            <a:pPr marL="0" lvl="0" indent="0" algn="ctr">
              <a:lnSpc>
                <a:spcPts val="3354"/>
              </a:lnSpc>
              <a:spcBef>
                <a:spcPct val="0"/>
              </a:spcBef>
            </a:pPr>
            <a:r>
              <a:rPr lang="en-US" sz="2600" spc="101" dirty="0">
                <a:solidFill>
                  <a:srgbClr val="191919"/>
                </a:solidFill>
                <a:latin typeface="Aileron Bold"/>
              </a:rPr>
              <a:t>Tokenization</a:t>
            </a:r>
            <a:endParaRPr lang="en-US" sz="2600" u="none" spc="101" dirty="0">
              <a:solidFill>
                <a:srgbClr val="191919"/>
              </a:solidFill>
              <a:latin typeface="Aileron Bold"/>
            </a:endParaRPr>
          </a:p>
        </p:txBody>
      </p:sp>
      <p:sp>
        <p:nvSpPr>
          <p:cNvPr id="5" name="TextBox 5"/>
          <p:cNvSpPr txBox="1"/>
          <p:nvPr/>
        </p:nvSpPr>
        <p:spPr>
          <a:xfrm>
            <a:off x="1489757" y="591503"/>
            <a:ext cx="13385386" cy="892424"/>
          </a:xfrm>
          <a:prstGeom prst="rect">
            <a:avLst/>
          </a:prstGeom>
        </p:spPr>
        <p:txBody>
          <a:bodyPr lIns="0" tIns="0" rIns="0" bIns="0" rtlCol="0" anchor="t">
            <a:spAutoFit/>
          </a:bodyPr>
          <a:lstStyle/>
          <a:p>
            <a:pPr>
              <a:lnSpc>
                <a:spcPts val="6765"/>
              </a:lnSpc>
            </a:pPr>
            <a:r>
              <a:rPr lang="en-US" sz="7200" spc="330" dirty="0">
                <a:solidFill>
                  <a:srgbClr val="191919"/>
                </a:solidFill>
                <a:latin typeface="Canva Sans Bold" panose="020B0604020202020204" charset="0"/>
              </a:rPr>
              <a:t>TEXT PREPROCESSING</a:t>
            </a:r>
          </a:p>
        </p:txBody>
      </p:sp>
      <p:grpSp>
        <p:nvGrpSpPr>
          <p:cNvPr id="6" name="Group 6"/>
          <p:cNvGrpSpPr/>
          <p:nvPr/>
        </p:nvGrpSpPr>
        <p:grpSpPr>
          <a:xfrm>
            <a:off x="2072642" y="2660293"/>
            <a:ext cx="1203885" cy="1172728"/>
            <a:chOff x="0" y="0"/>
            <a:chExt cx="3924555" cy="3822984"/>
          </a:xfrm>
        </p:grpSpPr>
        <p:sp>
          <p:nvSpPr>
            <p:cNvPr id="7" name="Freeform 7"/>
            <p:cNvSpPr/>
            <p:nvPr/>
          </p:nvSpPr>
          <p:spPr>
            <a:xfrm>
              <a:off x="0" y="0"/>
              <a:ext cx="3924555" cy="3822984"/>
            </a:xfrm>
            <a:custGeom>
              <a:avLst/>
              <a:gdLst/>
              <a:ahLst/>
              <a:cxnLst/>
              <a:rect l="l" t="t" r="r" b="b"/>
              <a:pathLst>
                <a:path w="3924555" h="3822984">
                  <a:moveTo>
                    <a:pt x="3800095" y="3822984"/>
                  </a:moveTo>
                  <a:lnTo>
                    <a:pt x="124460" y="3822984"/>
                  </a:lnTo>
                  <a:cubicBezTo>
                    <a:pt x="55880" y="3822984"/>
                    <a:pt x="0" y="3767105"/>
                    <a:pt x="0" y="3698524"/>
                  </a:cubicBezTo>
                  <a:lnTo>
                    <a:pt x="0" y="124460"/>
                  </a:lnTo>
                  <a:cubicBezTo>
                    <a:pt x="0" y="55880"/>
                    <a:pt x="55880" y="0"/>
                    <a:pt x="124460" y="0"/>
                  </a:cubicBezTo>
                  <a:lnTo>
                    <a:pt x="3800095" y="0"/>
                  </a:lnTo>
                  <a:cubicBezTo>
                    <a:pt x="3868675" y="0"/>
                    <a:pt x="3924555" y="55880"/>
                    <a:pt x="3924555" y="124460"/>
                  </a:cubicBezTo>
                  <a:lnTo>
                    <a:pt x="3924555" y="3698525"/>
                  </a:lnTo>
                  <a:cubicBezTo>
                    <a:pt x="3924555" y="3767105"/>
                    <a:pt x="3868675" y="3822984"/>
                    <a:pt x="3800095" y="3822984"/>
                  </a:cubicBezTo>
                  <a:close/>
                </a:path>
              </a:pathLst>
            </a:custGeom>
            <a:solidFill>
              <a:srgbClr val="3EDAD8"/>
            </a:solidFill>
          </p:spPr>
          <p:txBody>
            <a:bodyPr/>
            <a:lstStyle/>
            <a:p>
              <a:endParaRPr lang="en-US" dirty="0"/>
            </a:p>
          </p:txBody>
        </p:sp>
      </p:grpSp>
      <p:grpSp>
        <p:nvGrpSpPr>
          <p:cNvPr id="8" name="Group 8"/>
          <p:cNvGrpSpPr/>
          <p:nvPr/>
        </p:nvGrpSpPr>
        <p:grpSpPr>
          <a:xfrm>
            <a:off x="8077931" y="2603143"/>
            <a:ext cx="1203885" cy="1172728"/>
            <a:chOff x="0" y="0"/>
            <a:chExt cx="3924555" cy="3822984"/>
          </a:xfrm>
        </p:grpSpPr>
        <p:sp>
          <p:nvSpPr>
            <p:cNvPr id="9" name="Freeform 9"/>
            <p:cNvSpPr/>
            <p:nvPr/>
          </p:nvSpPr>
          <p:spPr>
            <a:xfrm>
              <a:off x="0" y="0"/>
              <a:ext cx="3924555" cy="3822984"/>
            </a:xfrm>
            <a:custGeom>
              <a:avLst/>
              <a:gdLst/>
              <a:ahLst/>
              <a:cxnLst/>
              <a:rect l="l" t="t" r="r" b="b"/>
              <a:pathLst>
                <a:path w="3924555" h="3822984">
                  <a:moveTo>
                    <a:pt x="3800095" y="3822984"/>
                  </a:moveTo>
                  <a:lnTo>
                    <a:pt x="124460" y="3822984"/>
                  </a:lnTo>
                  <a:cubicBezTo>
                    <a:pt x="55880" y="3822984"/>
                    <a:pt x="0" y="3767105"/>
                    <a:pt x="0" y="3698524"/>
                  </a:cubicBezTo>
                  <a:lnTo>
                    <a:pt x="0" y="124460"/>
                  </a:lnTo>
                  <a:cubicBezTo>
                    <a:pt x="0" y="55880"/>
                    <a:pt x="55880" y="0"/>
                    <a:pt x="124460" y="0"/>
                  </a:cubicBezTo>
                  <a:lnTo>
                    <a:pt x="3800095" y="0"/>
                  </a:lnTo>
                  <a:cubicBezTo>
                    <a:pt x="3868675" y="0"/>
                    <a:pt x="3924555" y="55880"/>
                    <a:pt x="3924555" y="124460"/>
                  </a:cubicBezTo>
                  <a:lnTo>
                    <a:pt x="3924555" y="3698525"/>
                  </a:lnTo>
                  <a:cubicBezTo>
                    <a:pt x="3924555" y="3767105"/>
                    <a:pt x="3868675" y="3822984"/>
                    <a:pt x="3800095" y="3822984"/>
                  </a:cubicBezTo>
                  <a:close/>
                </a:path>
              </a:pathLst>
            </a:custGeom>
            <a:solidFill>
              <a:srgbClr val="37C9EF"/>
            </a:solidFill>
          </p:spPr>
          <p:txBody>
            <a:bodyPr/>
            <a:lstStyle/>
            <a:p>
              <a:endParaRPr lang="en-US"/>
            </a:p>
          </p:txBody>
        </p:sp>
      </p:grpSp>
      <p:grpSp>
        <p:nvGrpSpPr>
          <p:cNvPr id="10" name="Group 10"/>
          <p:cNvGrpSpPr/>
          <p:nvPr/>
        </p:nvGrpSpPr>
        <p:grpSpPr>
          <a:xfrm>
            <a:off x="14320321" y="2565043"/>
            <a:ext cx="1203885" cy="1172728"/>
            <a:chOff x="0" y="0"/>
            <a:chExt cx="3924555" cy="3822984"/>
          </a:xfrm>
        </p:grpSpPr>
        <p:sp>
          <p:nvSpPr>
            <p:cNvPr id="11" name="Freeform 11"/>
            <p:cNvSpPr/>
            <p:nvPr/>
          </p:nvSpPr>
          <p:spPr>
            <a:xfrm>
              <a:off x="0" y="0"/>
              <a:ext cx="3924555" cy="3822984"/>
            </a:xfrm>
            <a:custGeom>
              <a:avLst/>
              <a:gdLst/>
              <a:ahLst/>
              <a:cxnLst/>
              <a:rect l="l" t="t" r="r" b="b"/>
              <a:pathLst>
                <a:path w="3924555" h="3822984">
                  <a:moveTo>
                    <a:pt x="3800095" y="3822984"/>
                  </a:moveTo>
                  <a:lnTo>
                    <a:pt x="124460" y="3822984"/>
                  </a:lnTo>
                  <a:cubicBezTo>
                    <a:pt x="55880" y="3822984"/>
                    <a:pt x="0" y="3767105"/>
                    <a:pt x="0" y="3698524"/>
                  </a:cubicBezTo>
                  <a:lnTo>
                    <a:pt x="0" y="124460"/>
                  </a:lnTo>
                  <a:cubicBezTo>
                    <a:pt x="0" y="55880"/>
                    <a:pt x="55880" y="0"/>
                    <a:pt x="124460" y="0"/>
                  </a:cubicBezTo>
                  <a:lnTo>
                    <a:pt x="3800095" y="0"/>
                  </a:lnTo>
                  <a:cubicBezTo>
                    <a:pt x="3868675" y="0"/>
                    <a:pt x="3924555" y="55880"/>
                    <a:pt x="3924555" y="124460"/>
                  </a:cubicBezTo>
                  <a:lnTo>
                    <a:pt x="3924555" y="3698525"/>
                  </a:lnTo>
                  <a:cubicBezTo>
                    <a:pt x="3924555" y="3767105"/>
                    <a:pt x="3868675" y="3822984"/>
                    <a:pt x="3800095" y="3822984"/>
                  </a:cubicBezTo>
                  <a:close/>
                </a:path>
              </a:pathLst>
            </a:custGeom>
            <a:solidFill>
              <a:srgbClr val="2C92D5"/>
            </a:solidFill>
          </p:spPr>
          <p:txBody>
            <a:bodyPr/>
            <a:lstStyle/>
            <a:p>
              <a:endParaRPr lang="en-US" dirty="0"/>
            </a:p>
          </p:txBody>
        </p:sp>
      </p:grpSp>
      <p:sp>
        <p:nvSpPr>
          <p:cNvPr id="13" name="TextBox 13"/>
          <p:cNvSpPr txBox="1"/>
          <p:nvPr/>
        </p:nvSpPr>
        <p:spPr>
          <a:xfrm>
            <a:off x="6184456" y="4717275"/>
            <a:ext cx="5105165" cy="1116972"/>
          </a:xfrm>
          <a:prstGeom prst="rect">
            <a:avLst/>
          </a:prstGeom>
        </p:spPr>
        <p:txBody>
          <a:bodyPr lIns="0" tIns="0" rIns="0" bIns="0" rtlCol="0" anchor="t">
            <a:spAutoFit/>
          </a:bodyPr>
          <a:lstStyle/>
          <a:p>
            <a:pPr algn="ctr">
              <a:lnSpc>
                <a:spcPts val="3000"/>
              </a:lnSpc>
            </a:pPr>
            <a:r>
              <a:rPr lang="en-US" sz="2000" spc="100" dirty="0">
                <a:solidFill>
                  <a:srgbClr val="191919"/>
                </a:solidFill>
                <a:latin typeface="Aileron"/>
              </a:rPr>
              <a:t>Eliminating common words (such as 'and', 'the', 'is') from text data to focus on more meaningful words for analysis.</a:t>
            </a:r>
          </a:p>
        </p:txBody>
      </p:sp>
      <p:sp>
        <p:nvSpPr>
          <p:cNvPr id="14" name="TextBox 14"/>
          <p:cNvSpPr txBox="1"/>
          <p:nvPr/>
        </p:nvSpPr>
        <p:spPr>
          <a:xfrm>
            <a:off x="12369680" y="4044172"/>
            <a:ext cx="5105165" cy="410813"/>
          </a:xfrm>
          <a:prstGeom prst="rect">
            <a:avLst/>
          </a:prstGeom>
        </p:spPr>
        <p:txBody>
          <a:bodyPr lIns="0" tIns="0" rIns="0" bIns="0" rtlCol="0" anchor="t">
            <a:spAutoFit/>
          </a:bodyPr>
          <a:lstStyle/>
          <a:p>
            <a:pPr marL="0" lvl="0" indent="0" algn="ctr">
              <a:lnSpc>
                <a:spcPts val="3354"/>
              </a:lnSpc>
              <a:spcBef>
                <a:spcPct val="0"/>
              </a:spcBef>
            </a:pPr>
            <a:r>
              <a:rPr lang="en-US" sz="2600" u="none" spc="101" dirty="0">
                <a:solidFill>
                  <a:srgbClr val="191919"/>
                </a:solidFill>
                <a:latin typeface="Aileron Bold"/>
              </a:rPr>
              <a:t>Stemming</a:t>
            </a:r>
          </a:p>
        </p:txBody>
      </p:sp>
      <p:sp>
        <p:nvSpPr>
          <p:cNvPr id="16" name="TextBox 16"/>
          <p:cNvSpPr txBox="1"/>
          <p:nvPr/>
        </p:nvSpPr>
        <p:spPr>
          <a:xfrm>
            <a:off x="12709229" y="4641075"/>
            <a:ext cx="4426066" cy="1501693"/>
          </a:xfrm>
          <a:prstGeom prst="rect">
            <a:avLst/>
          </a:prstGeom>
        </p:spPr>
        <p:txBody>
          <a:bodyPr wrap="square" lIns="0" tIns="0" rIns="0" bIns="0" rtlCol="0" anchor="t">
            <a:spAutoFit/>
          </a:bodyPr>
          <a:lstStyle/>
          <a:p>
            <a:pPr algn="ctr">
              <a:lnSpc>
                <a:spcPts val="3000"/>
              </a:lnSpc>
            </a:pPr>
            <a:r>
              <a:rPr lang="en-US" sz="2000" spc="100" dirty="0">
                <a:solidFill>
                  <a:srgbClr val="191919"/>
                </a:solidFill>
                <a:latin typeface="Aileron"/>
              </a:rPr>
              <a:t>Reducing words to their root form, simplifying text analysis by treating different forms of a word as the same base word</a:t>
            </a:r>
          </a:p>
        </p:txBody>
      </p:sp>
      <p:sp>
        <p:nvSpPr>
          <p:cNvPr id="17" name="TextBox 17"/>
          <p:cNvSpPr txBox="1"/>
          <p:nvPr/>
        </p:nvSpPr>
        <p:spPr>
          <a:xfrm>
            <a:off x="6884193" y="4044723"/>
            <a:ext cx="3705693" cy="403700"/>
          </a:xfrm>
          <a:prstGeom prst="rect">
            <a:avLst/>
          </a:prstGeom>
        </p:spPr>
        <p:txBody>
          <a:bodyPr wrap="square" lIns="0" tIns="0" rIns="0" bIns="0" rtlCol="0" anchor="t">
            <a:spAutoFit/>
          </a:bodyPr>
          <a:lstStyle/>
          <a:p>
            <a:pPr marL="0" lvl="0" indent="0" algn="ctr">
              <a:lnSpc>
                <a:spcPts val="3354"/>
              </a:lnSpc>
              <a:spcBef>
                <a:spcPct val="0"/>
              </a:spcBef>
            </a:pPr>
            <a:r>
              <a:rPr lang="en-US" sz="2600" u="none" spc="101" dirty="0">
                <a:solidFill>
                  <a:srgbClr val="191919"/>
                </a:solidFill>
                <a:latin typeface="Aileron Bold"/>
              </a:rPr>
              <a:t>Stop Words Removal</a:t>
            </a:r>
          </a:p>
        </p:txBody>
      </p:sp>
      <p:sp>
        <p:nvSpPr>
          <p:cNvPr id="18" name="AutoShape 18"/>
          <p:cNvSpPr/>
          <p:nvPr/>
        </p:nvSpPr>
        <p:spPr>
          <a:xfrm>
            <a:off x="0" y="425545"/>
            <a:ext cx="1000125" cy="1206310"/>
          </a:xfrm>
          <a:prstGeom prst="rect">
            <a:avLst/>
          </a:prstGeom>
          <a:solidFill>
            <a:srgbClr val="11538A"/>
          </a:solidFill>
        </p:spPr>
        <p:txBody>
          <a:bodyPr/>
          <a:lstStyle/>
          <a:p>
            <a:endParaRPr lang="en-US"/>
          </a:p>
        </p:txBody>
      </p:sp>
      <p:sp>
        <p:nvSpPr>
          <p:cNvPr id="19" name="Freeform 19"/>
          <p:cNvSpPr/>
          <p:nvPr/>
        </p:nvSpPr>
        <p:spPr>
          <a:xfrm>
            <a:off x="14604766" y="2839300"/>
            <a:ext cx="634992" cy="634992"/>
          </a:xfrm>
          <a:custGeom>
            <a:avLst/>
            <a:gdLst/>
            <a:ahLst/>
            <a:cxnLst/>
            <a:rect l="l" t="t" r="r" b="b"/>
            <a:pathLst>
              <a:path w="634992" h="634992">
                <a:moveTo>
                  <a:pt x="0" y="0"/>
                </a:moveTo>
                <a:lnTo>
                  <a:pt x="634992" y="0"/>
                </a:lnTo>
                <a:lnTo>
                  <a:pt x="634992" y="634992"/>
                </a:lnTo>
                <a:lnTo>
                  <a:pt x="0" y="6349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grpSp>
        <p:nvGrpSpPr>
          <p:cNvPr id="26" name="Google Shape;9489;p78">
            <a:extLst>
              <a:ext uri="{FF2B5EF4-FFF2-40B4-BE49-F238E27FC236}">
                <a16:creationId xmlns:a16="http://schemas.microsoft.com/office/drawing/2014/main" id="{3934B130-7885-FA81-9976-FB9DD7E59DC8}"/>
              </a:ext>
            </a:extLst>
          </p:cNvPr>
          <p:cNvGrpSpPr/>
          <p:nvPr/>
        </p:nvGrpSpPr>
        <p:grpSpPr>
          <a:xfrm>
            <a:off x="8212676" y="2761834"/>
            <a:ext cx="934394" cy="855345"/>
            <a:chOff x="5053975" y="4399375"/>
            <a:chExt cx="483000" cy="482975"/>
          </a:xfrm>
          <a:solidFill>
            <a:schemeClr val="bg1"/>
          </a:solidFill>
        </p:grpSpPr>
        <p:sp>
          <p:nvSpPr>
            <p:cNvPr id="27" name="Google Shape;9490;p78">
              <a:extLst>
                <a:ext uri="{FF2B5EF4-FFF2-40B4-BE49-F238E27FC236}">
                  <a16:creationId xmlns:a16="http://schemas.microsoft.com/office/drawing/2014/main" id="{B533E2B1-328E-B38F-091D-CDBEBE312FB2}"/>
                </a:ext>
              </a:extLst>
            </p:cNvPr>
            <p:cNvSpPr/>
            <p:nvPr/>
          </p:nvSpPr>
          <p:spPr>
            <a:xfrm>
              <a:off x="5053975" y="4399375"/>
              <a:ext cx="483000" cy="482975"/>
            </a:xfrm>
            <a:custGeom>
              <a:avLst/>
              <a:gdLst/>
              <a:ahLst/>
              <a:cxnLst/>
              <a:rect l="l" t="t" r="r" b="b"/>
              <a:pathLst>
                <a:path w="19320" h="19319" extrusionOk="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9491;p78">
              <a:extLst>
                <a:ext uri="{FF2B5EF4-FFF2-40B4-BE49-F238E27FC236}">
                  <a16:creationId xmlns:a16="http://schemas.microsoft.com/office/drawing/2014/main" id="{62845C6E-C2B3-1ABE-4473-157F1F266E5F}"/>
                </a:ext>
              </a:extLst>
            </p:cNvPr>
            <p:cNvSpPr/>
            <p:nvPr/>
          </p:nvSpPr>
          <p:spPr>
            <a:xfrm>
              <a:off x="5100725" y="4528375"/>
              <a:ext cx="309350" cy="296450"/>
            </a:xfrm>
            <a:custGeom>
              <a:avLst/>
              <a:gdLst/>
              <a:ahLst/>
              <a:cxnLst/>
              <a:rect l="l" t="t" r="r" b="b"/>
              <a:pathLst>
                <a:path w="12374" h="11858" extrusionOk="0">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9492;p78">
              <a:extLst>
                <a:ext uri="{FF2B5EF4-FFF2-40B4-BE49-F238E27FC236}">
                  <a16:creationId xmlns:a16="http://schemas.microsoft.com/office/drawing/2014/main" id="{9A5DC0A1-DDE4-C582-1617-D59514FF8426}"/>
                </a:ext>
              </a:extLst>
            </p:cNvPr>
            <p:cNvSpPr/>
            <p:nvPr/>
          </p:nvSpPr>
          <p:spPr>
            <a:xfrm>
              <a:off x="5180875" y="4456850"/>
              <a:ext cx="316625" cy="296575"/>
            </a:xfrm>
            <a:custGeom>
              <a:avLst/>
              <a:gdLst/>
              <a:ahLst/>
              <a:cxnLst/>
              <a:rect l="l" t="t" r="r" b="b"/>
              <a:pathLst>
                <a:path w="12665" h="11863" extrusionOk="0">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0" name="Google Shape;10734;p82">
            <a:extLst>
              <a:ext uri="{FF2B5EF4-FFF2-40B4-BE49-F238E27FC236}">
                <a16:creationId xmlns:a16="http://schemas.microsoft.com/office/drawing/2014/main" id="{E64796E0-8785-FDE2-47F8-916B5ACDFA35}"/>
              </a:ext>
            </a:extLst>
          </p:cNvPr>
          <p:cNvGrpSpPr/>
          <p:nvPr/>
        </p:nvGrpSpPr>
        <p:grpSpPr>
          <a:xfrm>
            <a:off x="2250215" y="2829550"/>
            <a:ext cx="798027" cy="787630"/>
            <a:chOff x="-45664625" y="2352225"/>
            <a:chExt cx="300125" cy="263875"/>
          </a:xfrm>
          <a:solidFill>
            <a:schemeClr val="bg1"/>
          </a:solidFill>
        </p:grpSpPr>
        <p:sp>
          <p:nvSpPr>
            <p:cNvPr id="31" name="Google Shape;10735;p82">
              <a:extLst>
                <a:ext uri="{FF2B5EF4-FFF2-40B4-BE49-F238E27FC236}">
                  <a16:creationId xmlns:a16="http://schemas.microsoft.com/office/drawing/2014/main" id="{166DA2D2-7A3D-66D8-2DFF-AE7640623095}"/>
                </a:ext>
              </a:extLst>
            </p:cNvPr>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736;p82">
              <a:extLst>
                <a:ext uri="{FF2B5EF4-FFF2-40B4-BE49-F238E27FC236}">
                  <a16:creationId xmlns:a16="http://schemas.microsoft.com/office/drawing/2014/main" id="{858D5C5F-D645-9C2A-10FC-2A0F1B836C39}"/>
                </a:ext>
              </a:extLst>
            </p:cNvPr>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0737;p82">
              <a:extLst>
                <a:ext uri="{FF2B5EF4-FFF2-40B4-BE49-F238E27FC236}">
                  <a16:creationId xmlns:a16="http://schemas.microsoft.com/office/drawing/2014/main" id="{4B34004A-446D-8ADE-51D0-E16E18635F1C}"/>
                </a:ext>
              </a:extLst>
            </p:cNvPr>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738;p82">
              <a:extLst>
                <a:ext uri="{FF2B5EF4-FFF2-40B4-BE49-F238E27FC236}">
                  <a16:creationId xmlns:a16="http://schemas.microsoft.com/office/drawing/2014/main" id="{0B1A9F5D-12B8-13E9-6C58-ECCEE7868B2F}"/>
                </a:ext>
              </a:extLst>
            </p:cNvPr>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0739;p82">
              <a:extLst>
                <a:ext uri="{FF2B5EF4-FFF2-40B4-BE49-F238E27FC236}">
                  <a16:creationId xmlns:a16="http://schemas.microsoft.com/office/drawing/2014/main" id="{0577CA26-B739-3FF3-74EA-CFD0BF67D534}"/>
                </a:ext>
              </a:extLst>
            </p:cNvPr>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740;p82">
              <a:extLst>
                <a:ext uri="{FF2B5EF4-FFF2-40B4-BE49-F238E27FC236}">
                  <a16:creationId xmlns:a16="http://schemas.microsoft.com/office/drawing/2014/main" id="{EBACEA27-BB73-4011-9B30-019192EA783B}"/>
                </a:ext>
              </a:extLst>
            </p:cNvPr>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741;p82">
              <a:extLst>
                <a:ext uri="{FF2B5EF4-FFF2-40B4-BE49-F238E27FC236}">
                  <a16:creationId xmlns:a16="http://schemas.microsoft.com/office/drawing/2014/main" id="{1B7F3CBA-BACE-6E07-0A7F-B42A5BA36F64}"/>
                </a:ext>
              </a:extLst>
            </p:cNvPr>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Rounded Rectangle 41">
            <a:extLst>
              <a:ext uri="{FF2B5EF4-FFF2-40B4-BE49-F238E27FC236}">
                <a16:creationId xmlns:a16="http://schemas.microsoft.com/office/drawing/2014/main" id="{025009ED-BFB1-ACB0-2307-CFF508D14020}"/>
              </a:ext>
            </a:extLst>
          </p:cNvPr>
          <p:cNvSpPr/>
          <p:nvPr/>
        </p:nvSpPr>
        <p:spPr>
          <a:xfrm>
            <a:off x="3048242" y="6428157"/>
            <a:ext cx="11933228" cy="3047439"/>
          </a:xfrm>
          <a:prstGeom prst="round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0988BC34-5674-919C-D64B-2890EBC55030}"/>
              </a:ext>
            </a:extLst>
          </p:cNvPr>
          <p:cNvSpPr txBox="1"/>
          <p:nvPr/>
        </p:nvSpPr>
        <p:spPr>
          <a:xfrm>
            <a:off x="3314228" y="6613048"/>
            <a:ext cx="4114800" cy="2677656"/>
          </a:xfrm>
          <a:prstGeom prst="rect">
            <a:avLst/>
          </a:prstGeom>
          <a:noFill/>
        </p:spPr>
        <p:txBody>
          <a:bodyPr wrap="square" rtlCol="0">
            <a:spAutoFit/>
          </a:bodyPr>
          <a:lstStyle/>
          <a:p>
            <a:r>
              <a:rPr lang="en-US" sz="2800" dirty="0"/>
              <a:t>Our plane left quite late from Seattle with no explanation, and we ended up getting into Dublin several hours late missing our connecting flight</a:t>
            </a:r>
          </a:p>
        </p:txBody>
      </p:sp>
      <p:sp>
        <p:nvSpPr>
          <p:cNvPr id="44" name="TextBox 43">
            <a:extLst>
              <a:ext uri="{FF2B5EF4-FFF2-40B4-BE49-F238E27FC236}">
                <a16:creationId xmlns:a16="http://schemas.microsoft.com/office/drawing/2014/main" id="{16172744-3BA3-5332-B6A5-864AE38E4225}"/>
              </a:ext>
            </a:extLst>
          </p:cNvPr>
          <p:cNvSpPr txBox="1"/>
          <p:nvPr/>
        </p:nvSpPr>
        <p:spPr>
          <a:xfrm>
            <a:off x="10712755" y="6899478"/>
            <a:ext cx="3941458" cy="1815882"/>
          </a:xfrm>
          <a:prstGeom prst="rect">
            <a:avLst/>
          </a:prstGeom>
          <a:noFill/>
        </p:spPr>
        <p:txBody>
          <a:bodyPr wrap="square" rtlCol="0">
            <a:spAutoFit/>
          </a:bodyPr>
          <a:lstStyle/>
          <a:p>
            <a:r>
              <a:rPr lang="en-US" sz="2800" dirty="0"/>
              <a:t>plane left quit late seattl explan end get dublin sever hour late miss connect flight</a:t>
            </a:r>
          </a:p>
        </p:txBody>
      </p:sp>
      <p:sp>
        <p:nvSpPr>
          <p:cNvPr id="45" name="Arrow: Right 23">
            <a:extLst>
              <a:ext uri="{FF2B5EF4-FFF2-40B4-BE49-F238E27FC236}">
                <a16:creationId xmlns:a16="http://schemas.microsoft.com/office/drawing/2014/main" id="{7985F9C0-D723-BA93-45D6-5113CFF4DB12}"/>
              </a:ext>
            </a:extLst>
          </p:cNvPr>
          <p:cNvSpPr/>
          <p:nvPr/>
        </p:nvSpPr>
        <p:spPr>
          <a:xfrm>
            <a:off x="7644213" y="7683952"/>
            <a:ext cx="2741286" cy="388942"/>
          </a:xfrm>
          <a:prstGeom prst="rightArrow">
            <a:avLst/>
          </a:prstGeom>
          <a:solidFill>
            <a:srgbClr val="88BE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1000" fill="hold"/>
                                        <p:tgtEl>
                                          <p:spTgt spid="17"/>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000"/>
                                        <p:tgtEl>
                                          <p:spTgt spid="26"/>
                                        </p:tgtEl>
                                      </p:cBhvr>
                                    </p:animEffect>
                                    <p:anim calcmode="lin" valueType="num">
                                      <p:cBhvr>
                                        <p:cTn id="45" dur="1000" fill="hold"/>
                                        <p:tgtEl>
                                          <p:spTgt spid="26"/>
                                        </p:tgtEl>
                                        <p:attrNameLst>
                                          <p:attrName>ppt_x</p:attrName>
                                        </p:attrNameLst>
                                      </p:cBhvr>
                                      <p:tavLst>
                                        <p:tav tm="0">
                                          <p:val>
                                            <p:strVal val="#ppt_x"/>
                                          </p:val>
                                        </p:tav>
                                        <p:tav tm="100000">
                                          <p:val>
                                            <p:strVal val="#ppt_x"/>
                                          </p:val>
                                        </p:tav>
                                      </p:tavLst>
                                    </p:anim>
                                    <p:anim calcmode="lin" valueType="num">
                                      <p:cBhvr>
                                        <p:cTn id="4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1000"/>
                                        <p:tgtEl>
                                          <p:spTgt spid="10"/>
                                        </p:tgtEl>
                                      </p:cBhvr>
                                    </p:animEffect>
                                    <p:anim calcmode="lin" valueType="num">
                                      <p:cBhvr>
                                        <p:cTn id="52" dur="1000" fill="hold"/>
                                        <p:tgtEl>
                                          <p:spTgt spid="10"/>
                                        </p:tgtEl>
                                        <p:attrNameLst>
                                          <p:attrName>ppt_x</p:attrName>
                                        </p:attrNameLst>
                                      </p:cBhvr>
                                      <p:tavLst>
                                        <p:tav tm="0">
                                          <p:val>
                                            <p:strVal val="#ppt_x"/>
                                          </p:val>
                                        </p:tav>
                                        <p:tav tm="100000">
                                          <p:val>
                                            <p:strVal val="#ppt_x"/>
                                          </p:val>
                                        </p:tav>
                                      </p:tavLst>
                                    </p:anim>
                                    <p:anim calcmode="lin" valueType="num">
                                      <p:cBhvr>
                                        <p:cTn id="53" dur="1000" fill="hold"/>
                                        <p:tgtEl>
                                          <p:spTgt spid="10"/>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1000"/>
                                        <p:tgtEl>
                                          <p:spTgt spid="14"/>
                                        </p:tgtEl>
                                      </p:cBhvr>
                                    </p:animEffect>
                                    <p:anim calcmode="lin" valueType="num">
                                      <p:cBhvr>
                                        <p:cTn id="57" dur="1000" fill="hold"/>
                                        <p:tgtEl>
                                          <p:spTgt spid="14"/>
                                        </p:tgtEl>
                                        <p:attrNameLst>
                                          <p:attrName>ppt_x</p:attrName>
                                        </p:attrNameLst>
                                      </p:cBhvr>
                                      <p:tavLst>
                                        <p:tav tm="0">
                                          <p:val>
                                            <p:strVal val="#ppt_x"/>
                                          </p:val>
                                        </p:tav>
                                        <p:tav tm="100000">
                                          <p:val>
                                            <p:strVal val="#ppt_x"/>
                                          </p:val>
                                        </p:tav>
                                      </p:tavLst>
                                    </p:anim>
                                    <p:anim calcmode="lin" valueType="num">
                                      <p:cBhvr>
                                        <p:cTn id="58" dur="1000" fill="hold"/>
                                        <p:tgtEl>
                                          <p:spTgt spid="14"/>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1000"/>
                                        <p:tgtEl>
                                          <p:spTgt spid="16"/>
                                        </p:tgtEl>
                                      </p:cBhvr>
                                    </p:animEffect>
                                    <p:anim calcmode="lin" valueType="num">
                                      <p:cBhvr>
                                        <p:cTn id="62" dur="1000" fill="hold"/>
                                        <p:tgtEl>
                                          <p:spTgt spid="16"/>
                                        </p:tgtEl>
                                        <p:attrNameLst>
                                          <p:attrName>ppt_x</p:attrName>
                                        </p:attrNameLst>
                                      </p:cBhvr>
                                      <p:tavLst>
                                        <p:tav tm="0">
                                          <p:val>
                                            <p:strVal val="#ppt_x"/>
                                          </p:val>
                                        </p:tav>
                                        <p:tav tm="100000">
                                          <p:val>
                                            <p:strVal val="#ppt_x"/>
                                          </p:val>
                                        </p:tav>
                                      </p:tavLst>
                                    </p:anim>
                                    <p:anim calcmode="lin" valueType="num">
                                      <p:cBhvr>
                                        <p:cTn id="63" dur="1000" fill="hold"/>
                                        <p:tgtEl>
                                          <p:spTgt spid="16"/>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1000"/>
                                        <p:tgtEl>
                                          <p:spTgt spid="19"/>
                                        </p:tgtEl>
                                      </p:cBhvr>
                                    </p:animEffect>
                                    <p:anim calcmode="lin" valueType="num">
                                      <p:cBhvr>
                                        <p:cTn id="67" dur="1000" fill="hold"/>
                                        <p:tgtEl>
                                          <p:spTgt spid="19"/>
                                        </p:tgtEl>
                                        <p:attrNameLst>
                                          <p:attrName>ppt_x</p:attrName>
                                        </p:attrNameLst>
                                      </p:cBhvr>
                                      <p:tavLst>
                                        <p:tav tm="0">
                                          <p:val>
                                            <p:strVal val="#ppt_x"/>
                                          </p:val>
                                        </p:tav>
                                        <p:tav tm="100000">
                                          <p:val>
                                            <p:strVal val="#ppt_x"/>
                                          </p:val>
                                        </p:tav>
                                      </p:tavLst>
                                    </p:anim>
                                    <p:anim calcmode="lin" valueType="num">
                                      <p:cBhvr>
                                        <p:cTn id="6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fade">
                                      <p:cBhvr>
                                        <p:cTn id="73" dur="1000"/>
                                        <p:tgtEl>
                                          <p:spTgt spid="45"/>
                                        </p:tgtEl>
                                      </p:cBhvr>
                                    </p:animEffect>
                                    <p:anim calcmode="lin" valueType="num">
                                      <p:cBhvr>
                                        <p:cTn id="74" dur="1000" fill="hold"/>
                                        <p:tgtEl>
                                          <p:spTgt spid="45"/>
                                        </p:tgtEl>
                                        <p:attrNameLst>
                                          <p:attrName>ppt_x</p:attrName>
                                        </p:attrNameLst>
                                      </p:cBhvr>
                                      <p:tavLst>
                                        <p:tav tm="0">
                                          <p:val>
                                            <p:strVal val="#ppt_x"/>
                                          </p:val>
                                        </p:tav>
                                        <p:tav tm="100000">
                                          <p:val>
                                            <p:strVal val="#ppt_x"/>
                                          </p:val>
                                        </p:tav>
                                      </p:tavLst>
                                    </p:anim>
                                    <p:anim calcmode="lin" valueType="num">
                                      <p:cBhvr>
                                        <p:cTn id="75" dur="1000" fill="hold"/>
                                        <p:tgtEl>
                                          <p:spTgt spid="45"/>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1000"/>
                                        <p:tgtEl>
                                          <p:spTgt spid="43"/>
                                        </p:tgtEl>
                                      </p:cBhvr>
                                    </p:animEffect>
                                    <p:anim calcmode="lin" valueType="num">
                                      <p:cBhvr>
                                        <p:cTn id="79" dur="1000" fill="hold"/>
                                        <p:tgtEl>
                                          <p:spTgt spid="43"/>
                                        </p:tgtEl>
                                        <p:attrNameLst>
                                          <p:attrName>ppt_x</p:attrName>
                                        </p:attrNameLst>
                                      </p:cBhvr>
                                      <p:tavLst>
                                        <p:tav tm="0">
                                          <p:val>
                                            <p:strVal val="#ppt_x"/>
                                          </p:val>
                                        </p:tav>
                                        <p:tav tm="100000">
                                          <p:val>
                                            <p:strVal val="#ppt_x"/>
                                          </p:val>
                                        </p:tav>
                                      </p:tavLst>
                                    </p:anim>
                                    <p:anim calcmode="lin" valueType="num">
                                      <p:cBhvr>
                                        <p:cTn id="80" dur="1000" fill="hold"/>
                                        <p:tgtEl>
                                          <p:spTgt spid="43"/>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fade">
                                      <p:cBhvr>
                                        <p:cTn id="83" dur="1000"/>
                                        <p:tgtEl>
                                          <p:spTgt spid="42"/>
                                        </p:tgtEl>
                                      </p:cBhvr>
                                    </p:animEffect>
                                    <p:anim calcmode="lin" valueType="num">
                                      <p:cBhvr>
                                        <p:cTn id="84" dur="1000" fill="hold"/>
                                        <p:tgtEl>
                                          <p:spTgt spid="42"/>
                                        </p:tgtEl>
                                        <p:attrNameLst>
                                          <p:attrName>ppt_x</p:attrName>
                                        </p:attrNameLst>
                                      </p:cBhvr>
                                      <p:tavLst>
                                        <p:tav tm="0">
                                          <p:val>
                                            <p:strVal val="#ppt_x"/>
                                          </p:val>
                                        </p:tav>
                                        <p:tav tm="100000">
                                          <p:val>
                                            <p:strVal val="#ppt_x"/>
                                          </p:val>
                                        </p:tav>
                                      </p:tavLst>
                                    </p:anim>
                                    <p:anim calcmode="lin" valueType="num">
                                      <p:cBhvr>
                                        <p:cTn id="85" dur="1000" fill="hold"/>
                                        <p:tgtEl>
                                          <p:spTgt spid="42"/>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1000"/>
                                        <p:tgtEl>
                                          <p:spTgt spid="44"/>
                                        </p:tgtEl>
                                      </p:cBhvr>
                                    </p:animEffect>
                                    <p:anim calcmode="lin" valueType="num">
                                      <p:cBhvr>
                                        <p:cTn id="89" dur="1000" fill="hold"/>
                                        <p:tgtEl>
                                          <p:spTgt spid="44"/>
                                        </p:tgtEl>
                                        <p:attrNameLst>
                                          <p:attrName>ppt_x</p:attrName>
                                        </p:attrNameLst>
                                      </p:cBhvr>
                                      <p:tavLst>
                                        <p:tav tm="0">
                                          <p:val>
                                            <p:strVal val="#ppt_x"/>
                                          </p:val>
                                        </p:tav>
                                        <p:tav tm="100000">
                                          <p:val>
                                            <p:strVal val="#ppt_x"/>
                                          </p:val>
                                        </p:tav>
                                      </p:tavLst>
                                    </p:anim>
                                    <p:anim calcmode="lin" valueType="num">
                                      <p:cBhvr>
                                        <p:cTn id="90"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3" grpId="0"/>
      <p:bldP spid="14" grpId="0"/>
      <p:bldP spid="16" grpId="0"/>
      <p:bldP spid="17" grpId="0"/>
      <p:bldP spid="19" grpId="0" animBg="1"/>
      <p:bldP spid="42" grpId="0" animBg="1"/>
      <p:bldP spid="43" grpId="0"/>
      <p:bldP spid="44" grpId="0"/>
      <p:bldP spid="4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C3BBF44-D927-E409-242B-FAB940D48B9B}"/>
              </a:ext>
            </a:extLst>
          </p:cNvPr>
          <p:cNvSpPr/>
          <p:nvPr/>
        </p:nvSpPr>
        <p:spPr>
          <a:xfrm>
            <a:off x="9450634" y="3929341"/>
            <a:ext cx="7102512" cy="323869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836DEACF-0DC3-FC3A-49C2-0A8F02444010}"/>
              </a:ext>
            </a:extLst>
          </p:cNvPr>
          <p:cNvSpPr/>
          <p:nvPr/>
        </p:nvSpPr>
        <p:spPr>
          <a:xfrm>
            <a:off x="2304661" y="3929341"/>
            <a:ext cx="7102512" cy="323869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p:nvPr/>
        </p:nvGrpSpPr>
        <p:grpSpPr>
          <a:xfrm>
            <a:off x="3883113" y="1581150"/>
            <a:ext cx="6684660" cy="1366857"/>
            <a:chOff x="0" y="0"/>
            <a:chExt cx="4068293" cy="848557"/>
          </a:xfrm>
        </p:grpSpPr>
        <p:sp>
          <p:nvSpPr>
            <p:cNvPr id="5" name="Freeform 5"/>
            <p:cNvSpPr/>
            <p:nvPr/>
          </p:nvSpPr>
          <p:spPr>
            <a:xfrm>
              <a:off x="0" y="0"/>
              <a:ext cx="4068293" cy="848558"/>
            </a:xfrm>
            <a:custGeom>
              <a:avLst/>
              <a:gdLst/>
              <a:ahLst/>
              <a:cxnLst/>
              <a:rect l="l" t="t" r="r" b="b"/>
              <a:pathLst>
                <a:path w="4068293" h="848558">
                  <a:moveTo>
                    <a:pt x="3943833" y="848557"/>
                  </a:moveTo>
                  <a:lnTo>
                    <a:pt x="124460" y="848557"/>
                  </a:lnTo>
                  <a:cubicBezTo>
                    <a:pt x="55880" y="848557"/>
                    <a:pt x="0" y="792678"/>
                    <a:pt x="0" y="724097"/>
                  </a:cubicBezTo>
                  <a:lnTo>
                    <a:pt x="0" y="124460"/>
                  </a:lnTo>
                  <a:cubicBezTo>
                    <a:pt x="0" y="55880"/>
                    <a:pt x="55880" y="0"/>
                    <a:pt x="124460" y="0"/>
                  </a:cubicBezTo>
                  <a:lnTo>
                    <a:pt x="3943833" y="0"/>
                  </a:lnTo>
                  <a:cubicBezTo>
                    <a:pt x="4012413" y="0"/>
                    <a:pt x="4068293" y="55880"/>
                    <a:pt x="4068293" y="124460"/>
                  </a:cubicBezTo>
                  <a:lnTo>
                    <a:pt x="4068293" y="724098"/>
                  </a:lnTo>
                  <a:cubicBezTo>
                    <a:pt x="4068293" y="792678"/>
                    <a:pt x="4012413" y="848558"/>
                    <a:pt x="3943833" y="848558"/>
                  </a:cubicBezTo>
                  <a:close/>
                </a:path>
              </a:pathLst>
            </a:custGeom>
            <a:solidFill>
              <a:srgbClr val="2C92D5">
                <a:alpha val="55686"/>
              </a:srgbClr>
            </a:solidFill>
          </p:spPr>
          <p:txBody>
            <a:bodyPr/>
            <a:lstStyle/>
            <a:p>
              <a:endParaRPr lang="en-US"/>
            </a:p>
          </p:txBody>
        </p:sp>
      </p:grpSp>
      <p:sp>
        <p:nvSpPr>
          <p:cNvPr id="6" name="TextBox 6"/>
          <p:cNvSpPr txBox="1"/>
          <p:nvPr/>
        </p:nvSpPr>
        <p:spPr>
          <a:xfrm>
            <a:off x="4836414" y="1922748"/>
            <a:ext cx="2039005" cy="528991"/>
          </a:xfrm>
          <a:prstGeom prst="rect">
            <a:avLst/>
          </a:prstGeom>
        </p:spPr>
        <p:txBody>
          <a:bodyPr wrap="square" lIns="0" tIns="0" rIns="0" bIns="0" rtlCol="0" anchor="t">
            <a:spAutoFit/>
          </a:bodyPr>
          <a:lstStyle/>
          <a:p>
            <a:pPr algn="ctr">
              <a:lnSpc>
                <a:spcPts val="4680"/>
              </a:lnSpc>
            </a:pPr>
            <a:r>
              <a:rPr lang="en-US" sz="3000" spc="225" dirty="0">
                <a:solidFill>
                  <a:srgbClr val="FFFFFF"/>
                </a:solidFill>
                <a:latin typeface="Barlow Semi-Bold Italics"/>
              </a:rPr>
              <a:t>VADER</a:t>
            </a:r>
          </a:p>
        </p:txBody>
      </p:sp>
      <p:sp>
        <p:nvSpPr>
          <p:cNvPr id="7" name="TextBox 7"/>
          <p:cNvSpPr txBox="1"/>
          <p:nvPr/>
        </p:nvSpPr>
        <p:spPr>
          <a:xfrm>
            <a:off x="2348122" y="4140154"/>
            <a:ext cx="6934200" cy="2587440"/>
          </a:xfrm>
          <a:prstGeom prst="rect">
            <a:avLst/>
          </a:prstGeom>
        </p:spPr>
        <p:txBody>
          <a:bodyPr wrap="square" lIns="0" tIns="0" rIns="0" bIns="0" rtlCol="0" anchor="t">
            <a:spAutoFit/>
          </a:bodyPr>
          <a:lstStyle/>
          <a:p>
            <a:pPr algn="ctr">
              <a:lnSpc>
                <a:spcPts val="4134"/>
              </a:lnSpc>
            </a:pPr>
            <a:r>
              <a:rPr lang="en-US" sz="2800" b="0" i="0" dirty="0">
                <a:effectLst/>
              </a:rPr>
              <a:t>A lexicon and rule-based sentiment analysis tool, particularly adept at handling sentiments expressed in social media contexts, including slang, emoticons, and abbreviations. Ideal for real-time sentiment assessment.</a:t>
            </a:r>
            <a:endParaRPr lang="en-US" sz="2600" u="none" spc="130" dirty="0"/>
          </a:p>
        </p:txBody>
      </p:sp>
      <p:sp>
        <p:nvSpPr>
          <p:cNvPr id="10" name="Freeform 10"/>
          <p:cNvSpPr/>
          <p:nvPr/>
        </p:nvSpPr>
        <p:spPr>
          <a:xfrm rot="-5400000">
            <a:off x="5447757" y="3251895"/>
            <a:ext cx="816321" cy="332332"/>
          </a:xfrm>
          <a:custGeom>
            <a:avLst/>
            <a:gdLst/>
            <a:ahLst/>
            <a:cxnLst/>
            <a:rect l="l" t="t" r="r" b="b"/>
            <a:pathLst>
              <a:path w="816321" h="332332">
                <a:moveTo>
                  <a:pt x="0" y="0"/>
                </a:moveTo>
                <a:lnTo>
                  <a:pt x="816321" y="0"/>
                </a:lnTo>
                <a:lnTo>
                  <a:pt x="816321" y="332332"/>
                </a:lnTo>
                <a:lnTo>
                  <a:pt x="0" y="332332"/>
                </a:lnTo>
                <a:lnTo>
                  <a:pt x="0" y="0"/>
                </a:lnTo>
                <a:close/>
              </a:path>
            </a:pathLst>
          </a:custGeom>
          <a:blipFill>
            <a:blip r:embed="rId3">
              <a:alphaModFix amt="19379"/>
              <a:extLst>
                <a:ext uri="{96DAC541-7B7A-43D3-8B79-37D633B846F1}">
                  <asvg:svgBlip xmlns:asvg="http://schemas.microsoft.com/office/drawing/2016/SVG/main" r:embed="rId4"/>
                </a:ext>
              </a:extLst>
            </a:blip>
            <a:stretch>
              <a:fillRect l="-351996" r="-26955"/>
            </a:stretch>
          </a:blipFill>
        </p:spPr>
        <p:txBody>
          <a:bodyPr/>
          <a:lstStyle/>
          <a:p>
            <a:endParaRPr lang="en-US"/>
          </a:p>
        </p:txBody>
      </p:sp>
      <p:sp>
        <p:nvSpPr>
          <p:cNvPr id="15" name="AutoShape 15"/>
          <p:cNvSpPr/>
          <p:nvPr/>
        </p:nvSpPr>
        <p:spPr>
          <a:xfrm>
            <a:off x="111547" y="1321804"/>
            <a:ext cx="18064905" cy="28540"/>
          </a:xfrm>
          <a:prstGeom prst="rect">
            <a:avLst/>
          </a:prstGeom>
          <a:solidFill>
            <a:srgbClr val="191919"/>
          </a:solidFill>
        </p:spPr>
        <p:txBody>
          <a:bodyPr/>
          <a:lstStyle/>
          <a:p>
            <a:endParaRPr lang="en-US"/>
          </a:p>
        </p:txBody>
      </p:sp>
      <p:grpSp>
        <p:nvGrpSpPr>
          <p:cNvPr id="20" name="Group 2">
            <a:extLst>
              <a:ext uri="{FF2B5EF4-FFF2-40B4-BE49-F238E27FC236}">
                <a16:creationId xmlns:a16="http://schemas.microsoft.com/office/drawing/2014/main" id="{A0E337A8-3382-9F5D-894B-7E92488E007A}"/>
              </a:ext>
            </a:extLst>
          </p:cNvPr>
          <p:cNvGrpSpPr/>
          <p:nvPr/>
        </p:nvGrpSpPr>
        <p:grpSpPr>
          <a:xfrm>
            <a:off x="8248650" y="1581151"/>
            <a:ext cx="6838943" cy="1382704"/>
            <a:chOff x="0" y="0"/>
            <a:chExt cx="4067424" cy="848557"/>
          </a:xfrm>
        </p:grpSpPr>
        <p:sp>
          <p:nvSpPr>
            <p:cNvPr id="21" name="Freeform 3">
              <a:extLst>
                <a:ext uri="{FF2B5EF4-FFF2-40B4-BE49-F238E27FC236}">
                  <a16:creationId xmlns:a16="http://schemas.microsoft.com/office/drawing/2014/main" id="{EE9E00EC-1B13-8DA8-1D79-F4418180DD75}"/>
                </a:ext>
              </a:extLst>
            </p:cNvPr>
            <p:cNvSpPr/>
            <p:nvPr/>
          </p:nvSpPr>
          <p:spPr>
            <a:xfrm>
              <a:off x="0" y="0"/>
              <a:ext cx="4067425" cy="848558"/>
            </a:xfrm>
            <a:custGeom>
              <a:avLst/>
              <a:gdLst/>
              <a:ahLst/>
              <a:cxnLst/>
              <a:rect l="l" t="t" r="r" b="b"/>
              <a:pathLst>
                <a:path w="4067425" h="848558">
                  <a:moveTo>
                    <a:pt x="3942964" y="848557"/>
                  </a:moveTo>
                  <a:lnTo>
                    <a:pt x="124460" y="848557"/>
                  </a:lnTo>
                  <a:cubicBezTo>
                    <a:pt x="55880" y="848557"/>
                    <a:pt x="0" y="792678"/>
                    <a:pt x="0" y="724097"/>
                  </a:cubicBezTo>
                  <a:lnTo>
                    <a:pt x="0" y="124460"/>
                  </a:lnTo>
                  <a:cubicBezTo>
                    <a:pt x="0" y="55880"/>
                    <a:pt x="55880" y="0"/>
                    <a:pt x="124460" y="0"/>
                  </a:cubicBezTo>
                  <a:lnTo>
                    <a:pt x="3942964" y="0"/>
                  </a:lnTo>
                  <a:cubicBezTo>
                    <a:pt x="4011544" y="0"/>
                    <a:pt x="4067425" y="55880"/>
                    <a:pt x="4067425" y="124460"/>
                  </a:cubicBezTo>
                  <a:lnTo>
                    <a:pt x="4067425" y="724098"/>
                  </a:lnTo>
                  <a:cubicBezTo>
                    <a:pt x="4067425" y="792678"/>
                    <a:pt x="4011544" y="848558"/>
                    <a:pt x="3942964" y="848558"/>
                  </a:cubicBezTo>
                  <a:close/>
                </a:path>
              </a:pathLst>
            </a:custGeom>
            <a:solidFill>
              <a:srgbClr val="86EAE9">
                <a:alpha val="73725"/>
              </a:srgbClr>
            </a:solidFill>
          </p:spPr>
          <p:txBody>
            <a:bodyPr/>
            <a:lstStyle/>
            <a:p>
              <a:endParaRPr lang="en-US" dirty="0"/>
            </a:p>
          </p:txBody>
        </p:sp>
      </p:grpSp>
      <p:sp>
        <p:nvSpPr>
          <p:cNvPr id="14" name="TextBox 14"/>
          <p:cNvSpPr txBox="1"/>
          <p:nvPr/>
        </p:nvSpPr>
        <p:spPr>
          <a:xfrm>
            <a:off x="7996872" y="1751864"/>
            <a:ext cx="2570901" cy="1015663"/>
          </a:xfrm>
          <a:prstGeom prst="rect">
            <a:avLst/>
          </a:prstGeom>
        </p:spPr>
        <p:txBody>
          <a:bodyPr wrap="square" lIns="0" tIns="0" rIns="0" bIns="0" rtlCol="0" anchor="t">
            <a:spAutoFit/>
          </a:bodyPr>
          <a:lstStyle/>
          <a:p>
            <a:pPr algn="ctr"/>
            <a:r>
              <a:rPr lang="en-US" sz="2200" spc="270" dirty="0">
                <a:solidFill>
                  <a:srgbClr val="191919"/>
                </a:solidFill>
                <a:latin typeface="Barlow Ultra-Bold"/>
              </a:rPr>
              <a:t>Natural Language Processing</a:t>
            </a:r>
          </a:p>
        </p:txBody>
      </p:sp>
      <p:sp>
        <p:nvSpPr>
          <p:cNvPr id="22" name="TextBox 8">
            <a:extLst>
              <a:ext uri="{FF2B5EF4-FFF2-40B4-BE49-F238E27FC236}">
                <a16:creationId xmlns:a16="http://schemas.microsoft.com/office/drawing/2014/main" id="{0AAB7371-82B4-1280-7212-D69C5F6BE702}"/>
              </a:ext>
            </a:extLst>
          </p:cNvPr>
          <p:cNvSpPr txBox="1"/>
          <p:nvPr/>
        </p:nvSpPr>
        <p:spPr>
          <a:xfrm>
            <a:off x="11808181" y="1995199"/>
            <a:ext cx="2039005" cy="528991"/>
          </a:xfrm>
          <a:prstGeom prst="rect">
            <a:avLst/>
          </a:prstGeom>
        </p:spPr>
        <p:txBody>
          <a:bodyPr wrap="square" lIns="0" tIns="0" rIns="0" bIns="0" rtlCol="0" anchor="t">
            <a:spAutoFit/>
          </a:bodyPr>
          <a:lstStyle/>
          <a:p>
            <a:pPr algn="ctr">
              <a:lnSpc>
                <a:spcPts val="4680"/>
              </a:lnSpc>
            </a:pPr>
            <a:r>
              <a:rPr lang="en-US" sz="3000" spc="225" dirty="0">
                <a:solidFill>
                  <a:srgbClr val="FFFFFF"/>
                </a:solidFill>
                <a:latin typeface="Barlow Semi-Bold Italics"/>
              </a:rPr>
              <a:t>TEXTBLOB</a:t>
            </a:r>
          </a:p>
        </p:txBody>
      </p:sp>
      <p:sp>
        <p:nvSpPr>
          <p:cNvPr id="23" name="Freeform 10">
            <a:extLst>
              <a:ext uri="{FF2B5EF4-FFF2-40B4-BE49-F238E27FC236}">
                <a16:creationId xmlns:a16="http://schemas.microsoft.com/office/drawing/2014/main" id="{0F064873-CC03-49EA-0CF9-3EB26725D2D5}"/>
              </a:ext>
            </a:extLst>
          </p:cNvPr>
          <p:cNvSpPr/>
          <p:nvPr/>
        </p:nvSpPr>
        <p:spPr>
          <a:xfrm rot="-5400000">
            <a:off x="12419523" y="3378089"/>
            <a:ext cx="816321" cy="332332"/>
          </a:xfrm>
          <a:custGeom>
            <a:avLst/>
            <a:gdLst/>
            <a:ahLst/>
            <a:cxnLst/>
            <a:rect l="l" t="t" r="r" b="b"/>
            <a:pathLst>
              <a:path w="816321" h="332332">
                <a:moveTo>
                  <a:pt x="0" y="0"/>
                </a:moveTo>
                <a:lnTo>
                  <a:pt x="816321" y="0"/>
                </a:lnTo>
                <a:lnTo>
                  <a:pt x="816321" y="332332"/>
                </a:lnTo>
                <a:lnTo>
                  <a:pt x="0" y="332332"/>
                </a:lnTo>
                <a:lnTo>
                  <a:pt x="0" y="0"/>
                </a:lnTo>
                <a:close/>
              </a:path>
            </a:pathLst>
          </a:custGeom>
          <a:blipFill>
            <a:blip r:embed="rId3">
              <a:alphaModFix amt="19379"/>
              <a:extLst>
                <a:ext uri="{96DAC541-7B7A-43D3-8B79-37D633B846F1}">
                  <asvg:svgBlip xmlns:asvg="http://schemas.microsoft.com/office/drawing/2016/SVG/main" r:embed="rId4"/>
                </a:ext>
              </a:extLst>
            </a:blip>
            <a:stretch>
              <a:fillRect l="-351996" r="-26955"/>
            </a:stretch>
          </a:blipFill>
        </p:spPr>
        <p:txBody>
          <a:bodyPr/>
          <a:lstStyle/>
          <a:p>
            <a:endParaRPr lang="en-US"/>
          </a:p>
        </p:txBody>
      </p:sp>
      <p:sp>
        <p:nvSpPr>
          <p:cNvPr id="24" name="TextBox 23">
            <a:extLst>
              <a:ext uri="{FF2B5EF4-FFF2-40B4-BE49-F238E27FC236}">
                <a16:creationId xmlns:a16="http://schemas.microsoft.com/office/drawing/2014/main" id="{433A7A5C-E5E3-01DC-98BD-726A9E397036}"/>
              </a:ext>
            </a:extLst>
          </p:cNvPr>
          <p:cNvSpPr txBox="1"/>
          <p:nvPr/>
        </p:nvSpPr>
        <p:spPr>
          <a:xfrm>
            <a:off x="9588956" y="4100301"/>
            <a:ext cx="6477454" cy="3108543"/>
          </a:xfrm>
          <a:prstGeom prst="rect">
            <a:avLst/>
          </a:prstGeom>
          <a:noFill/>
        </p:spPr>
        <p:txBody>
          <a:bodyPr wrap="square" rtlCol="0">
            <a:spAutoFit/>
          </a:bodyPr>
          <a:lstStyle/>
          <a:p>
            <a:pPr algn="ctr"/>
            <a:r>
              <a:rPr lang="en-US" sz="2800" b="0" i="0" dirty="0">
                <a:effectLst/>
              </a:rPr>
              <a:t>A Python library for processing textual data, offering straightforward API for sentiment analysis. Utilizes pattern analysis and natural language processing techniques to provide both polarity and subjectivity scores, making it suitable for diverse text types.</a:t>
            </a:r>
            <a:endParaRPr lang="en-US" sz="2800" dirty="0"/>
          </a:p>
        </p:txBody>
      </p:sp>
      <p:sp>
        <p:nvSpPr>
          <p:cNvPr id="27" name="TextBox 5">
            <a:extLst>
              <a:ext uri="{FF2B5EF4-FFF2-40B4-BE49-F238E27FC236}">
                <a16:creationId xmlns:a16="http://schemas.microsoft.com/office/drawing/2014/main" id="{9B3F66EE-7AD4-5A6C-FD0F-855AB6880CE3}"/>
              </a:ext>
            </a:extLst>
          </p:cNvPr>
          <p:cNvSpPr txBox="1"/>
          <p:nvPr/>
        </p:nvSpPr>
        <p:spPr>
          <a:xfrm>
            <a:off x="960120" y="548640"/>
            <a:ext cx="13415866" cy="892424"/>
          </a:xfrm>
          <a:prstGeom prst="rect">
            <a:avLst/>
          </a:prstGeom>
        </p:spPr>
        <p:txBody>
          <a:bodyPr wrap="square" lIns="0" tIns="0" rIns="0" bIns="0" rtlCol="0" anchor="t">
            <a:spAutoFit/>
          </a:bodyPr>
          <a:lstStyle/>
          <a:p>
            <a:pPr>
              <a:lnSpc>
                <a:spcPts val="6765"/>
              </a:lnSpc>
            </a:pPr>
            <a:r>
              <a:rPr lang="en-US" sz="7200" spc="330" dirty="0">
                <a:solidFill>
                  <a:srgbClr val="191919"/>
                </a:solidFill>
                <a:latin typeface="Canva Sans Bold" panose="020B0604020202020204" charset="0"/>
              </a:rPr>
              <a:t>TEXT ANALYSIS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1000"/>
                                        <p:tgtEl>
                                          <p:spTgt spid="22"/>
                                        </p:tgtEl>
                                      </p:cBhvr>
                                    </p:animEffect>
                                    <p:anim calcmode="lin" valueType="num">
                                      <p:cBhvr>
                                        <p:cTn id="40" dur="1000" fill="hold"/>
                                        <p:tgtEl>
                                          <p:spTgt spid="22"/>
                                        </p:tgtEl>
                                        <p:attrNameLst>
                                          <p:attrName>ppt_x</p:attrName>
                                        </p:attrNameLst>
                                      </p:cBhvr>
                                      <p:tavLst>
                                        <p:tav tm="0">
                                          <p:val>
                                            <p:strVal val="#ppt_x"/>
                                          </p:val>
                                        </p:tav>
                                        <p:tav tm="100000">
                                          <p:val>
                                            <p:strVal val="#ppt_x"/>
                                          </p:val>
                                        </p:tav>
                                      </p:tavLst>
                                    </p:anim>
                                    <p:anim calcmode="lin" valueType="num">
                                      <p:cBhvr>
                                        <p:cTn id="41" dur="1000" fill="hold"/>
                                        <p:tgtEl>
                                          <p:spTgt spid="22"/>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1000"/>
                                        <p:tgtEl>
                                          <p:spTgt spid="24"/>
                                        </p:tgtEl>
                                      </p:cBhvr>
                                    </p:animEffect>
                                    <p:anim calcmode="lin" valueType="num">
                                      <p:cBhvr>
                                        <p:cTn id="55" dur="1000" fill="hold"/>
                                        <p:tgtEl>
                                          <p:spTgt spid="24"/>
                                        </p:tgtEl>
                                        <p:attrNameLst>
                                          <p:attrName>ppt_x</p:attrName>
                                        </p:attrNameLst>
                                      </p:cBhvr>
                                      <p:tavLst>
                                        <p:tav tm="0">
                                          <p:val>
                                            <p:strVal val="#ppt_x"/>
                                          </p:val>
                                        </p:tav>
                                        <p:tav tm="100000">
                                          <p:val>
                                            <p:strVal val="#ppt_x"/>
                                          </p:val>
                                        </p:tav>
                                      </p:tavLst>
                                    </p:anim>
                                    <p:anim calcmode="lin" valueType="num">
                                      <p:cBhvr>
                                        <p:cTn id="56" dur="1000" fill="hold"/>
                                        <p:tgtEl>
                                          <p:spTgt spid="2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1000"/>
                                        <p:tgtEl>
                                          <p:spTgt spid="8"/>
                                        </p:tgtEl>
                                      </p:cBhvr>
                                    </p:animEffect>
                                    <p:anim calcmode="lin" valueType="num">
                                      <p:cBhvr>
                                        <p:cTn id="60" dur="1000" fill="hold"/>
                                        <p:tgtEl>
                                          <p:spTgt spid="8"/>
                                        </p:tgtEl>
                                        <p:attrNameLst>
                                          <p:attrName>ppt_x</p:attrName>
                                        </p:attrNameLst>
                                      </p:cBhvr>
                                      <p:tavLst>
                                        <p:tav tm="0">
                                          <p:val>
                                            <p:strVal val="#ppt_x"/>
                                          </p:val>
                                        </p:tav>
                                        <p:tav tm="100000">
                                          <p:val>
                                            <p:strVal val="#ppt_x"/>
                                          </p:val>
                                        </p:tav>
                                      </p:tavLst>
                                    </p:anim>
                                    <p:anim calcmode="lin" valueType="num">
                                      <p:cBhvr>
                                        <p:cTn id="6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P spid="6" grpId="0"/>
      <p:bldP spid="7" grpId="0"/>
      <p:bldP spid="10" grpId="0" animBg="1"/>
      <p:bldP spid="14" grpId="0"/>
      <p:bldP spid="22" grpId="0"/>
      <p:bldP spid="23" grpId="0" animBg="1"/>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0692CB7-3F83-BE21-F8D8-0D6DBEE446C5}"/>
              </a:ext>
            </a:extLst>
          </p:cNvPr>
          <p:cNvSpPr/>
          <p:nvPr/>
        </p:nvSpPr>
        <p:spPr>
          <a:xfrm>
            <a:off x="10744200" y="4020082"/>
            <a:ext cx="3941458" cy="189349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2C7C14D-0D05-65A7-D078-F118A5EF884A}"/>
              </a:ext>
            </a:extLst>
          </p:cNvPr>
          <p:cNvSpPr/>
          <p:nvPr/>
        </p:nvSpPr>
        <p:spPr>
          <a:xfrm>
            <a:off x="3883113" y="4059747"/>
            <a:ext cx="3941458" cy="189349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p:nvPr/>
        </p:nvGrpSpPr>
        <p:grpSpPr>
          <a:xfrm>
            <a:off x="3883113" y="1581150"/>
            <a:ext cx="6684660" cy="1366857"/>
            <a:chOff x="0" y="0"/>
            <a:chExt cx="4068293" cy="848557"/>
          </a:xfrm>
        </p:grpSpPr>
        <p:sp>
          <p:nvSpPr>
            <p:cNvPr id="5" name="Freeform 5"/>
            <p:cNvSpPr/>
            <p:nvPr/>
          </p:nvSpPr>
          <p:spPr>
            <a:xfrm>
              <a:off x="0" y="0"/>
              <a:ext cx="4068293" cy="848558"/>
            </a:xfrm>
            <a:custGeom>
              <a:avLst/>
              <a:gdLst/>
              <a:ahLst/>
              <a:cxnLst/>
              <a:rect l="l" t="t" r="r" b="b"/>
              <a:pathLst>
                <a:path w="4068293" h="848558">
                  <a:moveTo>
                    <a:pt x="3943833" y="848557"/>
                  </a:moveTo>
                  <a:lnTo>
                    <a:pt x="124460" y="848557"/>
                  </a:lnTo>
                  <a:cubicBezTo>
                    <a:pt x="55880" y="848557"/>
                    <a:pt x="0" y="792678"/>
                    <a:pt x="0" y="724097"/>
                  </a:cubicBezTo>
                  <a:lnTo>
                    <a:pt x="0" y="124460"/>
                  </a:lnTo>
                  <a:cubicBezTo>
                    <a:pt x="0" y="55880"/>
                    <a:pt x="55880" y="0"/>
                    <a:pt x="124460" y="0"/>
                  </a:cubicBezTo>
                  <a:lnTo>
                    <a:pt x="3943833" y="0"/>
                  </a:lnTo>
                  <a:cubicBezTo>
                    <a:pt x="4012413" y="0"/>
                    <a:pt x="4068293" y="55880"/>
                    <a:pt x="4068293" y="124460"/>
                  </a:cubicBezTo>
                  <a:lnTo>
                    <a:pt x="4068293" y="724098"/>
                  </a:lnTo>
                  <a:cubicBezTo>
                    <a:pt x="4068293" y="792678"/>
                    <a:pt x="4012413" y="848558"/>
                    <a:pt x="3943833" y="848558"/>
                  </a:cubicBezTo>
                  <a:close/>
                </a:path>
              </a:pathLst>
            </a:custGeom>
            <a:solidFill>
              <a:srgbClr val="2C92D5">
                <a:alpha val="55686"/>
              </a:srgbClr>
            </a:solidFill>
          </p:spPr>
          <p:txBody>
            <a:bodyPr/>
            <a:lstStyle/>
            <a:p>
              <a:endParaRPr lang="en-US"/>
            </a:p>
          </p:txBody>
        </p:sp>
      </p:grpSp>
      <p:sp>
        <p:nvSpPr>
          <p:cNvPr id="6" name="TextBox 6"/>
          <p:cNvSpPr txBox="1"/>
          <p:nvPr/>
        </p:nvSpPr>
        <p:spPr>
          <a:xfrm>
            <a:off x="4836415" y="2008008"/>
            <a:ext cx="2039005" cy="528991"/>
          </a:xfrm>
          <a:prstGeom prst="rect">
            <a:avLst/>
          </a:prstGeom>
        </p:spPr>
        <p:txBody>
          <a:bodyPr wrap="square" lIns="0" tIns="0" rIns="0" bIns="0" rtlCol="0" anchor="t">
            <a:spAutoFit/>
          </a:bodyPr>
          <a:lstStyle/>
          <a:p>
            <a:pPr algn="ctr">
              <a:lnSpc>
                <a:spcPts val="4680"/>
              </a:lnSpc>
            </a:pPr>
            <a:r>
              <a:rPr lang="en-US" sz="3000" spc="225" dirty="0">
                <a:solidFill>
                  <a:srgbClr val="FFFFFF"/>
                </a:solidFill>
                <a:latin typeface="Barlow Semi-Bold Italics"/>
              </a:rPr>
              <a:t>VADER</a:t>
            </a:r>
          </a:p>
        </p:txBody>
      </p:sp>
      <p:sp>
        <p:nvSpPr>
          <p:cNvPr id="10" name="Freeform 10"/>
          <p:cNvSpPr/>
          <p:nvPr/>
        </p:nvSpPr>
        <p:spPr>
          <a:xfrm rot="-5400000">
            <a:off x="5447757" y="3485420"/>
            <a:ext cx="816321" cy="332332"/>
          </a:xfrm>
          <a:custGeom>
            <a:avLst/>
            <a:gdLst/>
            <a:ahLst/>
            <a:cxnLst/>
            <a:rect l="l" t="t" r="r" b="b"/>
            <a:pathLst>
              <a:path w="816321" h="332332">
                <a:moveTo>
                  <a:pt x="0" y="0"/>
                </a:moveTo>
                <a:lnTo>
                  <a:pt x="816321" y="0"/>
                </a:lnTo>
                <a:lnTo>
                  <a:pt x="816321" y="332332"/>
                </a:lnTo>
                <a:lnTo>
                  <a:pt x="0" y="332332"/>
                </a:lnTo>
                <a:lnTo>
                  <a:pt x="0" y="0"/>
                </a:lnTo>
                <a:close/>
              </a:path>
            </a:pathLst>
          </a:custGeom>
          <a:blipFill>
            <a:blip r:embed="rId3">
              <a:alphaModFix amt="19379"/>
              <a:extLst>
                <a:ext uri="{96DAC541-7B7A-43D3-8B79-37D633B846F1}">
                  <asvg:svgBlip xmlns:asvg="http://schemas.microsoft.com/office/drawing/2016/SVG/main" r:embed="rId4"/>
                </a:ext>
              </a:extLst>
            </a:blip>
            <a:stretch>
              <a:fillRect l="-351996" r="-26955"/>
            </a:stretch>
          </a:blipFill>
        </p:spPr>
        <p:txBody>
          <a:bodyPr/>
          <a:lstStyle/>
          <a:p>
            <a:endParaRPr lang="en-US"/>
          </a:p>
        </p:txBody>
      </p:sp>
      <p:grpSp>
        <p:nvGrpSpPr>
          <p:cNvPr id="20" name="Group 2">
            <a:extLst>
              <a:ext uri="{FF2B5EF4-FFF2-40B4-BE49-F238E27FC236}">
                <a16:creationId xmlns:a16="http://schemas.microsoft.com/office/drawing/2014/main" id="{A0E337A8-3382-9F5D-894B-7E92488E007A}"/>
              </a:ext>
            </a:extLst>
          </p:cNvPr>
          <p:cNvGrpSpPr/>
          <p:nvPr/>
        </p:nvGrpSpPr>
        <p:grpSpPr>
          <a:xfrm>
            <a:off x="8248650" y="1581151"/>
            <a:ext cx="6838943" cy="1382704"/>
            <a:chOff x="0" y="0"/>
            <a:chExt cx="4067424" cy="848557"/>
          </a:xfrm>
        </p:grpSpPr>
        <p:sp>
          <p:nvSpPr>
            <p:cNvPr id="21" name="Freeform 3">
              <a:extLst>
                <a:ext uri="{FF2B5EF4-FFF2-40B4-BE49-F238E27FC236}">
                  <a16:creationId xmlns:a16="http://schemas.microsoft.com/office/drawing/2014/main" id="{EE9E00EC-1B13-8DA8-1D79-F4418180DD75}"/>
                </a:ext>
              </a:extLst>
            </p:cNvPr>
            <p:cNvSpPr/>
            <p:nvPr/>
          </p:nvSpPr>
          <p:spPr>
            <a:xfrm>
              <a:off x="0" y="0"/>
              <a:ext cx="4067425" cy="848558"/>
            </a:xfrm>
            <a:custGeom>
              <a:avLst/>
              <a:gdLst/>
              <a:ahLst/>
              <a:cxnLst/>
              <a:rect l="l" t="t" r="r" b="b"/>
              <a:pathLst>
                <a:path w="4067425" h="848558">
                  <a:moveTo>
                    <a:pt x="3942964" y="848557"/>
                  </a:moveTo>
                  <a:lnTo>
                    <a:pt x="124460" y="848557"/>
                  </a:lnTo>
                  <a:cubicBezTo>
                    <a:pt x="55880" y="848557"/>
                    <a:pt x="0" y="792678"/>
                    <a:pt x="0" y="724097"/>
                  </a:cubicBezTo>
                  <a:lnTo>
                    <a:pt x="0" y="124460"/>
                  </a:lnTo>
                  <a:cubicBezTo>
                    <a:pt x="0" y="55880"/>
                    <a:pt x="55880" y="0"/>
                    <a:pt x="124460" y="0"/>
                  </a:cubicBezTo>
                  <a:lnTo>
                    <a:pt x="3942964" y="0"/>
                  </a:lnTo>
                  <a:cubicBezTo>
                    <a:pt x="4011544" y="0"/>
                    <a:pt x="4067425" y="55880"/>
                    <a:pt x="4067425" y="124460"/>
                  </a:cubicBezTo>
                  <a:lnTo>
                    <a:pt x="4067425" y="724098"/>
                  </a:lnTo>
                  <a:cubicBezTo>
                    <a:pt x="4067425" y="792678"/>
                    <a:pt x="4011544" y="848558"/>
                    <a:pt x="3942964" y="848558"/>
                  </a:cubicBezTo>
                  <a:close/>
                </a:path>
              </a:pathLst>
            </a:custGeom>
            <a:solidFill>
              <a:srgbClr val="86EAE9">
                <a:alpha val="73725"/>
              </a:srgbClr>
            </a:solidFill>
          </p:spPr>
          <p:txBody>
            <a:bodyPr/>
            <a:lstStyle/>
            <a:p>
              <a:endParaRPr lang="en-US" dirty="0"/>
            </a:p>
          </p:txBody>
        </p:sp>
      </p:grpSp>
      <p:sp>
        <p:nvSpPr>
          <p:cNvPr id="14" name="TextBox 14"/>
          <p:cNvSpPr txBox="1"/>
          <p:nvPr/>
        </p:nvSpPr>
        <p:spPr>
          <a:xfrm>
            <a:off x="7996872" y="1751864"/>
            <a:ext cx="2570901" cy="1015663"/>
          </a:xfrm>
          <a:prstGeom prst="rect">
            <a:avLst/>
          </a:prstGeom>
        </p:spPr>
        <p:txBody>
          <a:bodyPr wrap="square" lIns="0" tIns="0" rIns="0" bIns="0" rtlCol="0" anchor="t">
            <a:spAutoFit/>
          </a:bodyPr>
          <a:lstStyle/>
          <a:p>
            <a:pPr algn="ctr"/>
            <a:r>
              <a:rPr lang="en-US" sz="2200" spc="270" dirty="0">
                <a:solidFill>
                  <a:srgbClr val="191919"/>
                </a:solidFill>
                <a:latin typeface="Barlow Ultra-Bold"/>
              </a:rPr>
              <a:t>Natural Language Processing</a:t>
            </a:r>
          </a:p>
        </p:txBody>
      </p:sp>
      <p:sp>
        <p:nvSpPr>
          <p:cNvPr id="15" name="Rounded Rectangle 14">
            <a:extLst>
              <a:ext uri="{FF2B5EF4-FFF2-40B4-BE49-F238E27FC236}">
                <a16:creationId xmlns:a16="http://schemas.microsoft.com/office/drawing/2014/main" id="{579A9D3B-00D4-E9C8-A6AB-AC809F77F013}"/>
              </a:ext>
            </a:extLst>
          </p:cNvPr>
          <p:cNvSpPr/>
          <p:nvPr/>
        </p:nvSpPr>
        <p:spPr>
          <a:xfrm>
            <a:off x="3782974" y="3952416"/>
            <a:ext cx="4141734" cy="220486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8">
            <a:extLst>
              <a:ext uri="{FF2B5EF4-FFF2-40B4-BE49-F238E27FC236}">
                <a16:creationId xmlns:a16="http://schemas.microsoft.com/office/drawing/2014/main" id="{0AAB7371-82B4-1280-7212-D69C5F6BE702}"/>
              </a:ext>
            </a:extLst>
          </p:cNvPr>
          <p:cNvSpPr txBox="1"/>
          <p:nvPr/>
        </p:nvSpPr>
        <p:spPr>
          <a:xfrm>
            <a:off x="11808181" y="1995199"/>
            <a:ext cx="2039005" cy="528991"/>
          </a:xfrm>
          <a:prstGeom prst="rect">
            <a:avLst/>
          </a:prstGeom>
        </p:spPr>
        <p:txBody>
          <a:bodyPr wrap="square" lIns="0" tIns="0" rIns="0" bIns="0" rtlCol="0" anchor="t">
            <a:spAutoFit/>
          </a:bodyPr>
          <a:lstStyle/>
          <a:p>
            <a:pPr algn="ctr">
              <a:lnSpc>
                <a:spcPts val="4680"/>
              </a:lnSpc>
            </a:pPr>
            <a:r>
              <a:rPr lang="en-US" sz="3000" spc="225" dirty="0">
                <a:solidFill>
                  <a:srgbClr val="FFFFFF"/>
                </a:solidFill>
                <a:latin typeface="Barlow Semi-Bold Italics"/>
              </a:rPr>
              <a:t>TEXTBLOB</a:t>
            </a:r>
          </a:p>
        </p:txBody>
      </p:sp>
      <p:sp>
        <p:nvSpPr>
          <p:cNvPr id="18" name="Rounded Rectangle 17">
            <a:extLst>
              <a:ext uri="{FF2B5EF4-FFF2-40B4-BE49-F238E27FC236}">
                <a16:creationId xmlns:a16="http://schemas.microsoft.com/office/drawing/2014/main" id="{52BEB50D-A343-B408-B582-2C77BD3E2B2E}"/>
              </a:ext>
            </a:extLst>
          </p:cNvPr>
          <p:cNvSpPr/>
          <p:nvPr/>
        </p:nvSpPr>
        <p:spPr>
          <a:xfrm>
            <a:off x="10644062" y="3853569"/>
            <a:ext cx="4141734" cy="220486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0">
            <a:extLst>
              <a:ext uri="{FF2B5EF4-FFF2-40B4-BE49-F238E27FC236}">
                <a16:creationId xmlns:a16="http://schemas.microsoft.com/office/drawing/2014/main" id="{0F064873-CC03-49EA-0CF9-3EB26725D2D5}"/>
              </a:ext>
            </a:extLst>
          </p:cNvPr>
          <p:cNvSpPr/>
          <p:nvPr/>
        </p:nvSpPr>
        <p:spPr>
          <a:xfrm rot="-5400000">
            <a:off x="12419523" y="3378089"/>
            <a:ext cx="816321" cy="332332"/>
          </a:xfrm>
          <a:custGeom>
            <a:avLst/>
            <a:gdLst/>
            <a:ahLst/>
            <a:cxnLst/>
            <a:rect l="l" t="t" r="r" b="b"/>
            <a:pathLst>
              <a:path w="816321" h="332332">
                <a:moveTo>
                  <a:pt x="0" y="0"/>
                </a:moveTo>
                <a:lnTo>
                  <a:pt x="816321" y="0"/>
                </a:lnTo>
                <a:lnTo>
                  <a:pt x="816321" y="332332"/>
                </a:lnTo>
                <a:lnTo>
                  <a:pt x="0" y="332332"/>
                </a:lnTo>
                <a:lnTo>
                  <a:pt x="0" y="0"/>
                </a:lnTo>
                <a:close/>
              </a:path>
            </a:pathLst>
          </a:custGeom>
          <a:blipFill>
            <a:blip r:embed="rId3">
              <a:alphaModFix amt="19379"/>
              <a:extLst>
                <a:ext uri="{96DAC541-7B7A-43D3-8B79-37D633B846F1}">
                  <asvg:svgBlip xmlns:asvg="http://schemas.microsoft.com/office/drawing/2016/SVG/main" r:embed="rId4"/>
                </a:ext>
              </a:extLst>
            </a:blip>
            <a:stretch>
              <a:fillRect l="-351996" r="-26955"/>
            </a:stretch>
          </a:blipFill>
        </p:spPr>
        <p:txBody>
          <a:bodyPr/>
          <a:lstStyle/>
          <a:p>
            <a:endParaRPr lang="en-US"/>
          </a:p>
        </p:txBody>
      </p:sp>
      <p:sp>
        <p:nvSpPr>
          <p:cNvPr id="2" name="TextBox 1">
            <a:extLst>
              <a:ext uri="{FF2B5EF4-FFF2-40B4-BE49-F238E27FC236}">
                <a16:creationId xmlns:a16="http://schemas.microsoft.com/office/drawing/2014/main" id="{E4E539CF-1C6A-92EF-0C46-DF17B761DDAF}"/>
              </a:ext>
            </a:extLst>
          </p:cNvPr>
          <p:cNvSpPr txBox="1"/>
          <p:nvPr/>
        </p:nvSpPr>
        <p:spPr>
          <a:xfrm>
            <a:off x="3883113" y="4137356"/>
            <a:ext cx="3941458" cy="1815882"/>
          </a:xfrm>
          <a:prstGeom prst="rect">
            <a:avLst/>
          </a:prstGeom>
          <a:noFill/>
        </p:spPr>
        <p:txBody>
          <a:bodyPr wrap="square" rtlCol="0">
            <a:spAutoFit/>
          </a:bodyPr>
          <a:lstStyle/>
          <a:p>
            <a:pPr algn="ctr"/>
            <a:r>
              <a:rPr lang="en-US" sz="2800" dirty="0"/>
              <a:t>plane left quit late seattl explan end get dublin sever hour late miss connect flight</a:t>
            </a:r>
          </a:p>
        </p:txBody>
      </p:sp>
      <p:sp>
        <p:nvSpPr>
          <p:cNvPr id="3" name="TextBox 2">
            <a:extLst>
              <a:ext uri="{FF2B5EF4-FFF2-40B4-BE49-F238E27FC236}">
                <a16:creationId xmlns:a16="http://schemas.microsoft.com/office/drawing/2014/main" id="{E63A739A-64F8-346A-9FED-E4D63853F43B}"/>
              </a:ext>
            </a:extLst>
          </p:cNvPr>
          <p:cNvSpPr txBox="1"/>
          <p:nvPr/>
        </p:nvSpPr>
        <p:spPr>
          <a:xfrm>
            <a:off x="10856954" y="4124653"/>
            <a:ext cx="3941458" cy="1815882"/>
          </a:xfrm>
          <a:prstGeom prst="rect">
            <a:avLst/>
          </a:prstGeom>
          <a:noFill/>
        </p:spPr>
        <p:txBody>
          <a:bodyPr wrap="square" rtlCol="0">
            <a:spAutoFit/>
          </a:bodyPr>
          <a:lstStyle/>
          <a:p>
            <a:pPr algn="ctr"/>
            <a:r>
              <a:rPr lang="en-US" sz="2800" dirty="0"/>
              <a:t>plane left quit late seattl explan end get dublin sever hour late miss connect flight</a:t>
            </a:r>
          </a:p>
        </p:txBody>
      </p:sp>
      <p:sp>
        <p:nvSpPr>
          <p:cNvPr id="12" name="Freeform 10">
            <a:extLst>
              <a:ext uri="{FF2B5EF4-FFF2-40B4-BE49-F238E27FC236}">
                <a16:creationId xmlns:a16="http://schemas.microsoft.com/office/drawing/2014/main" id="{D848B967-6CB7-3810-0BBF-D4278471FBC9}"/>
              </a:ext>
            </a:extLst>
          </p:cNvPr>
          <p:cNvSpPr/>
          <p:nvPr/>
        </p:nvSpPr>
        <p:spPr>
          <a:xfrm rot="-5400000">
            <a:off x="5447758" y="6406893"/>
            <a:ext cx="816321" cy="332332"/>
          </a:xfrm>
          <a:custGeom>
            <a:avLst/>
            <a:gdLst/>
            <a:ahLst/>
            <a:cxnLst/>
            <a:rect l="l" t="t" r="r" b="b"/>
            <a:pathLst>
              <a:path w="816321" h="332332">
                <a:moveTo>
                  <a:pt x="0" y="0"/>
                </a:moveTo>
                <a:lnTo>
                  <a:pt x="816321" y="0"/>
                </a:lnTo>
                <a:lnTo>
                  <a:pt x="816321" y="332332"/>
                </a:lnTo>
                <a:lnTo>
                  <a:pt x="0" y="332332"/>
                </a:lnTo>
                <a:lnTo>
                  <a:pt x="0" y="0"/>
                </a:lnTo>
                <a:close/>
              </a:path>
            </a:pathLst>
          </a:custGeom>
          <a:blipFill>
            <a:blip r:embed="rId3">
              <a:alphaModFix amt="19379"/>
              <a:extLst>
                <a:ext uri="{96DAC541-7B7A-43D3-8B79-37D633B846F1}">
                  <asvg:svgBlip xmlns:asvg="http://schemas.microsoft.com/office/drawing/2016/SVG/main" r:embed="rId4"/>
                </a:ext>
              </a:extLst>
            </a:blip>
            <a:stretch>
              <a:fillRect l="-351996" r="-26955"/>
            </a:stretch>
          </a:blipFill>
        </p:spPr>
        <p:txBody>
          <a:bodyPr/>
          <a:lstStyle/>
          <a:p>
            <a:endParaRPr lang="en-US"/>
          </a:p>
        </p:txBody>
      </p:sp>
      <p:sp>
        <p:nvSpPr>
          <p:cNvPr id="13" name="Freeform 10">
            <a:extLst>
              <a:ext uri="{FF2B5EF4-FFF2-40B4-BE49-F238E27FC236}">
                <a16:creationId xmlns:a16="http://schemas.microsoft.com/office/drawing/2014/main" id="{BAD64139-F8CB-7C35-C788-E34DCBA727A9}"/>
              </a:ext>
            </a:extLst>
          </p:cNvPr>
          <p:cNvSpPr/>
          <p:nvPr/>
        </p:nvSpPr>
        <p:spPr>
          <a:xfrm rot="-5400000">
            <a:off x="12415126" y="6300426"/>
            <a:ext cx="816321" cy="332332"/>
          </a:xfrm>
          <a:custGeom>
            <a:avLst/>
            <a:gdLst/>
            <a:ahLst/>
            <a:cxnLst/>
            <a:rect l="l" t="t" r="r" b="b"/>
            <a:pathLst>
              <a:path w="816321" h="332332">
                <a:moveTo>
                  <a:pt x="0" y="0"/>
                </a:moveTo>
                <a:lnTo>
                  <a:pt x="816321" y="0"/>
                </a:lnTo>
                <a:lnTo>
                  <a:pt x="816321" y="332332"/>
                </a:lnTo>
                <a:lnTo>
                  <a:pt x="0" y="332332"/>
                </a:lnTo>
                <a:lnTo>
                  <a:pt x="0" y="0"/>
                </a:lnTo>
                <a:close/>
              </a:path>
            </a:pathLst>
          </a:custGeom>
          <a:blipFill>
            <a:blip r:embed="rId3">
              <a:alphaModFix amt="19379"/>
              <a:extLst>
                <a:ext uri="{96DAC541-7B7A-43D3-8B79-37D633B846F1}">
                  <asvg:svgBlip xmlns:asvg="http://schemas.microsoft.com/office/drawing/2016/SVG/main" r:embed="rId4"/>
                </a:ext>
              </a:extLst>
            </a:blip>
            <a:stretch>
              <a:fillRect l="-351996" r="-26955"/>
            </a:stretch>
          </a:blipFill>
        </p:spPr>
        <p:txBody>
          <a:bodyPr/>
          <a:lstStyle/>
          <a:p>
            <a:endParaRPr lang="en-US"/>
          </a:p>
        </p:txBody>
      </p:sp>
      <p:sp>
        <p:nvSpPr>
          <p:cNvPr id="17" name="TextBox 16">
            <a:extLst>
              <a:ext uri="{FF2B5EF4-FFF2-40B4-BE49-F238E27FC236}">
                <a16:creationId xmlns:a16="http://schemas.microsoft.com/office/drawing/2014/main" id="{58B9F8E5-1D3E-6DBD-6317-5F1118E70CC3}"/>
              </a:ext>
            </a:extLst>
          </p:cNvPr>
          <p:cNvSpPr txBox="1"/>
          <p:nvPr/>
        </p:nvSpPr>
        <p:spPr>
          <a:xfrm>
            <a:off x="5151180" y="6880975"/>
            <a:ext cx="1405323" cy="523220"/>
          </a:xfrm>
          <a:prstGeom prst="rect">
            <a:avLst/>
          </a:prstGeom>
          <a:noFill/>
        </p:spPr>
        <p:txBody>
          <a:bodyPr wrap="square">
            <a:spAutoFit/>
          </a:bodyPr>
          <a:lstStyle/>
          <a:p>
            <a:pPr algn="ctr"/>
            <a:r>
              <a:rPr lang="en-US" sz="2800" b="0" i="0" u="none" strike="noStrike" dirty="0">
                <a:solidFill>
                  <a:srgbClr val="000000"/>
                </a:solidFill>
                <a:effectLst/>
              </a:rPr>
              <a:t>-0.5903</a:t>
            </a:r>
            <a:r>
              <a:rPr lang="en-US" sz="2800" dirty="0"/>
              <a:t> </a:t>
            </a:r>
          </a:p>
        </p:txBody>
      </p:sp>
      <p:sp>
        <p:nvSpPr>
          <p:cNvPr id="19" name="TextBox 18">
            <a:extLst>
              <a:ext uri="{FF2B5EF4-FFF2-40B4-BE49-F238E27FC236}">
                <a16:creationId xmlns:a16="http://schemas.microsoft.com/office/drawing/2014/main" id="{E4A14DAE-ABE3-D8B1-B23A-02484612B77B}"/>
              </a:ext>
            </a:extLst>
          </p:cNvPr>
          <p:cNvSpPr txBox="1"/>
          <p:nvPr/>
        </p:nvSpPr>
        <p:spPr>
          <a:xfrm>
            <a:off x="11827231" y="6880975"/>
            <a:ext cx="2209800" cy="523220"/>
          </a:xfrm>
          <a:prstGeom prst="rect">
            <a:avLst/>
          </a:prstGeom>
          <a:noFill/>
        </p:spPr>
        <p:txBody>
          <a:bodyPr wrap="square">
            <a:spAutoFit/>
          </a:bodyPr>
          <a:lstStyle/>
          <a:p>
            <a:pPr algn="ctr"/>
            <a:r>
              <a:rPr lang="en-US" sz="1800" b="0" i="0" u="none" strike="noStrike" dirty="0">
                <a:solidFill>
                  <a:srgbClr val="000000"/>
                </a:solidFill>
                <a:effectLst/>
                <a:latin typeface="Calibri" panose="020F0502020204030204" pitchFamily="34" charset="0"/>
              </a:rPr>
              <a:t>-</a:t>
            </a:r>
            <a:r>
              <a:rPr lang="en-US" sz="2800" b="0" i="0" u="none" strike="noStrike" dirty="0">
                <a:solidFill>
                  <a:srgbClr val="000000"/>
                </a:solidFill>
                <a:effectLst/>
                <a:latin typeface="Calibri" panose="020F0502020204030204" pitchFamily="34" charset="0"/>
              </a:rPr>
              <a:t>0.081578947</a:t>
            </a:r>
            <a:r>
              <a:rPr lang="en-US" dirty="0"/>
              <a:t> </a:t>
            </a:r>
          </a:p>
        </p:txBody>
      </p:sp>
      <p:sp>
        <p:nvSpPr>
          <p:cNvPr id="25" name="AutoShape 15">
            <a:extLst>
              <a:ext uri="{FF2B5EF4-FFF2-40B4-BE49-F238E27FC236}">
                <a16:creationId xmlns:a16="http://schemas.microsoft.com/office/drawing/2014/main" id="{C35F4B63-22A3-E153-3B02-AB6BCF323465}"/>
              </a:ext>
            </a:extLst>
          </p:cNvPr>
          <p:cNvSpPr/>
          <p:nvPr/>
        </p:nvSpPr>
        <p:spPr>
          <a:xfrm>
            <a:off x="111547" y="1321804"/>
            <a:ext cx="18064905" cy="28540"/>
          </a:xfrm>
          <a:prstGeom prst="rect">
            <a:avLst/>
          </a:prstGeom>
          <a:solidFill>
            <a:srgbClr val="191919"/>
          </a:solidFill>
        </p:spPr>
        <p:txBody>
          <a:bodyPr/>
          <a:lstStyle/>
          <a:p>
            <a:endParaRPr lang="en-US"/>
          </a:p>
        </p:txBody>
      </p:sp>
      <p:sp>
        <p:nvSpPr>
          <p:cNvPr id="8" name="TextBox 5">
            <a:extLst>
              <a:ext uri="{FF2B5EF4-FFF2-40B4-BE49-F238E27FC236}">
                <a16:creationId xmlns:a16="http://schemas.microsoft.com/office/drawing/2014/main" id="{84D37F12-5668-085F-1619-0B52350F1681}"/>
              </a:ext>
            </a:extLst>
          </p:cNvPr>
          <p:cNvSpPr txBox="1"/>
          <p:nvPr/>
        </p:nvSpPr>
        <p:spPr>
          <a:xfrm>
            <a:off x="960120" y="548640"/>
            <a:ext cx="13415866" cy="892424"/>
          </a:xfrm>
          <a:prstGeom prst="rect">
            <a:avLst/>
          </a:prstGeom>
        </p:spPr>
        <p:txBody>
          <a:bodyPr wrap="square" lIns="0" tIns="0" rIns="0" bIns="0" rtlCol="0" anchor="t">
            <a:spAutoFit/>
          </a:bodyPr>
          <a:lstStyle/>
          <a:p>
            <a:pPr>
              <a:lnSpc>
                <a:spcPts val="6765"/>
              </a:lnSpc>
            </a:pPr>
            <a:r>
              <a:rPr lang="en-US" sz="7200" spc="330" dirty="0">
                <a:solidFill>
                  <a:srgbClr val="191919"/>
                </a:solidFill>
                <a:latin typeface="Canva Sans Bold" panose="020B0604020202020204" charset="0"/>
              </a:rPr>
              <a:t>TEXT ANALYSIS</a:t>
            </a:r>
          </a:p>
        </p:txBody>
      </p:sp>
    </p:spTree>
    <p:extLst>
      <p:ext uri="{BB962C8B-B14F-4D97-AF65-F5344CB8AC3E}">
        <p14:creationId xmlns:p14="http://schemas.microsoft.com/office/powerpoint/2010/main" val="3988114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n airplane flying in the sky&#10;&#10;Description automatically generated">
            <a:extLst>
              <a:ext uri="{FF2B5EF4-FFF2-40B4-BE49-F238E27FC236}">
                <a16:creationId xmlns:a16="http://schemas.microsoft.com/office/drawing/2014/main" id="{8D5FACE4-4303-57D7-0C28-6DC124DCCEC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1093" t="18561" r="36967" b="18061"/>
          <a:stretch/>
        </p:blipFill>
        <p:spPr>
          <a:xfrm>
            <a:off x="0" y="0"/>
            <a:ext cx="6052930" cy="10315956"/>
          </a:xfrm>
          <a:prstGeom prst="rect">
            <a:avLst/>
          </a:prstGeom>
        </p:spPr>
      </p:pic>
      <p:sp>
        <p:nvSpPr>
          <p:cNvPr id="3" name="TextBox 5">
            <a:extLst>
              <a:ext uri="{FF2B5EF4-FFF2-40B4-BE49-F238E27FC236}">
                <a16:creationId xmlns:a16="http://schemas.microsoft.com/office/drawing/2014/main" id="{48419A7D-1672-8429-FEAE-9F66C51662A8}"/>
              </a:ext>
            </a:extLst>
          </p:cNvPr>
          <p:cNvSpPr txBox="1"/>
          <p:nvPr/>
        </p:nvSpPr>
        <p:spPr>
          <a:xfrm>
            <a:off x="9031025" y="1257300"/>
            <a:ext cx="4495800" cy="1708160"/>
          </a:xfrm>
          <a:prstGeom prst="rect">
            <a:avLst/>
          </a:prstGeom>
        </p:spPr>
        <p:txBody>
          <a:bodyPr wrap="square" lIns="0" tIns="0" rIns="0" bIns="0" rtlCol="0" anchor="t">
            <a:spAutoFit/>
          </a:bodyPr>
          <a:lstStyle/>
          <a:p>
            <a:pPr algn="ctr">
              <a:lnSpc>
                <a:spcPts val="6765"/>
              </a:lnSpc>
            </a:pPr>
            <a:r>
              <a:rPr lang="en-US" sz="5500" spc="330" dirty="0">
                <a:solidFill>
                  <a:srgbClr val="191919"/>
                </a:solidFill>
                <a:latin typeface="Canva Sans Bold" panose="020B0604020202020204" charset="0"/>
              </a:rPr>
              <a:t>Research Question 1: </a:t>
            </a:r>
          </a:p>
        </p:txBody>
      </p:sp>
      <p:pic>
        <p:nvPicPr>
          <p:cNvPr id="10" name="Picture 9" descr="An airplane flying in the sky&#10;&#10;Description automatically generated">
            <a:extLst>
              <a:ext uri="{FF2B5EF4-FFF2-40B4-BE49-F238E27FC236}">
                <a16:creationId xmlns:a16="http://schemas.microsoft.com/office/drawing/2014/main" id="{72188E28-F4E1-B08C-3A26-8105FF107E9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7079"/>
          <a:stretch/>
        </p:blipFill>
        <p:spPr>
          <a:xfrm>
            <a:off x="16565880" y="0"/>
            <a:ext cx="1752600" cy="10287000"/>
          </a:xfrm>
          <a:prstGeom prst="rect">
            <a:avLst/>
          </a:prstGeom>
        </p:spPr>
      </p:pic>
      <p:sp>
        <p:nvSpPr>
          <p:cNvPr id="4" name="TextBox 3">
            <a:extLst>
              <a:ext uri="{FF2B5EF4-FFF2-40B4-BE49-F238E27FC236}">
                <a16:creationId xmlns:a16="http://schemas.microsoft.com/office/drawing/2014/main" id="{87C8872C-9944-7036-46AC-D76AFFCA41C9}"/>
              </a:ext>
            </a:extLst>
          </p:cNvPr>
          <p:cNvSpPr txBox="1"/>
          <p:nvPr/>
        </p:nvSpPr>
        <p:spPr>
          <a:xfrm>
            <a:off x="6705600" y="3314700"/>
            <a:ext cx="9144000" cy="1384995"/>
          </a:xfrm>
          <a:prstGeom prst="rect">
            <a:avLst/>
          </a:prstGeom>
          <a:noFill/>
        </p:spPr>
        <p:txBody>
          <a:bodyPr wrap="square" rtlCol="0">
            <a:spAutoFit/>
          </a:bodyPr>
          <a:lstStyle/>
          <a:p>
            <a:pPr algn="ctr"/>
            <a:r>
              <a:rPr lang="en-US" sz="2800" dirty="0"/>
              <a:t>How do the sentiment scores generated from Vader and TextBlob change over the years among domestic and international flights. What can we make out of it. </a:t>
            </a:r>
          </a:p>
        </p:txBody>
      </p:sp>
    </p:spTree>
    <p:extLst>
      <p:ext uri="{BB962C8B-B14F-4D97-AF65-F5344CB8AC3E}">
        <p14:creationId xmlns:p14="http://schemas.microsoft.com/office/powerpoint/2010/main" val="571230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n airplane flying in the sky&#10;&#10;Description automatically generated">
            <a:extLst>
              <a:ext uri="{FF2B5EF4-FFF2-40B4-BE49-F238E27FC236}">
                <a16:creationId xmlns:a16="http://schemas.microsoft.com/office/drawing/2014/main" id="{031C838E-48B7-A49B-132B-CD560C4832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1093" t="18561" r="36967" b="18061"/>
          <a:stretch/>
        </p:blipFill>
        <p:spPr>
          <a:xfrm>
            <a:off x="0" y="0"/>
            <a:ext cx="6052930" cy="10315956"/>
          </a:xfrm>
          <a:prstGeom prst="rect">
            <a:avLst/>
          </a:prstGeom>
        </p:spPr>
      </p:pic>
      <p:pic>
        <p:nvPicPr>
          <p:cNvPr id="5" name="Picture 4" descr="An airplane flying in the sky&#10;&#10;Description automatically generated">
            <a:extLst>
              <a:ext uri="{FF2B5EF4-FFF2-40B4-BE49-F238E27FC236}">
                <a16:creationId xmlns:a16="http://schemas.microsoft.com/office/drawing/2014/main" id="{459E1094-0C45-4A36-E6BC-20FD8838B15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7079"/>
          <a:stretch/>
        </p:blipFill>
        <p:spPr>
          <a:xfrm>
            <a:off x="16565880" y="0"/>
            <a:ext cx="1752600" cy="10287000"/>
          </a:xfrm>
          <a:prstGeom prst="rect">
            <a:avLst/>
          </a:prstGeo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9" name="Add-in 8">
                <a:extLst>
                  <a:ext uri="{FF2B5EF4-FFF2-40B4-BE49-F238E27FC236}">
                    <a16:creationId xmlns:a16="http://schemas.microsoft.com/office/drawing/2014/main" id="{9666C1D0-FF0C-A711-EE7A-891344080489}"/>
                  </a:ext>
                </a:extLst>
              </p:cNvPr>
              <p:cNvGraphicFramePr>
                <a:graphicFrameLocks noGrp="1"/>
              </p:cNvGraphicFramePr>
              <p:nvPr>
                <p:extLst>
                  <p:ext uri="{D42A27DB-BD31-4B8C-83A1-F6EECF244321}">
                    <p14:modId xmlns:p14="http://schemas.microsoft.com/office/powerpoint/2010/main" val="3190374285"/>
                  </p:ext>
                </p:extLst>
              </p:nvPr>
            </p:nvGraphicFramePr>
            <p:xfrm>
              <a:off x="6052930" y="0"/>
              <a:ext cx="10512950" cy="10287000"/>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9" name="Add-in 8">
                <a:extLst>
                  <a:ext uri="{FF2B5EF4-FFF2-40B4-BE49-F238E27FC236}">
                    <a16:creationId xmlns:a16="http://schemas.microsoft.com/office/drawing/2014/main" id="{9666C1D0-FF0C-A711-EE7A-891344080489}"/>
                  </a:ext>
                </a:extLst>
              </p:cNvPr>
              <p:cNvPicPr>
                <a:picLocks noGrp="1" noRot="1" noChangeAspect="1" noMove="1" noResize="1" noEditPoints="1" noAdjustHandles="1" noChangeArrowheads="1" noChangeShapeType="1"/>
              </p:cNvPicPr>
              <p:nvPr/>
            </p:nvPicPr>
            <p:blipFill>
              <a:blip r:embed="rId6"/>
              <a:stretch>
                <a:fillRect/>
              </a:stretch>
            </p:blipFill>
            <p:spPr>
              <a:xfrm>
                <a:off x="6052930" y="0"/>
                <a:ext cx="10512950" cy="10287000"/>
              </a:xfrm>
              <a:prstGeom prst="rect">
                <a:avLst/>
              </a:prstGeom>
            </p:spPr>
          </p:pic>
        </mc:Fallback>
      </mc:AlternateContent>
    </p:spTree>
    <p:extLst>
      <p:ext uri="{BB962C8B-B14F-4D97-AF65-F5344CB8AC3E}">
        <p14:creationId xmlns:p14="http://schemas.microsoft.com/office/powerpoint/2010/main" val="3749594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n airplane flying in the sky&#10;&#10;Description automatically generated">
            <a:extLst>
              <a:ext uri="{FF2B5EF4-FFF2-40B4-BE49-F238E27FC236}">
                <a16:creationId xmlns:a16="http://schemas.microsoft.com/office/drawing/2014/main" id="{031C838E-48B7-A49B-132B-CD560C4832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1093" t="18561" r="36967" b="18061"/>
          <a:stretch/>
        </p:blipFill>
        <p:spPr>
          <a:xfrm>
            <a:off x="0" y="0"/>
            <a:ext cx="6052930" cy="10287000"/>
          </a:xfrm>
          <a:prstGeom prst="rect">
            <a:avLst/>
          </a:prstGeom>
        </p:spPr>
      </p:pic>
      <p:pic>
        <p:nvPicPr>
          <p:cNvPr id="5" name="Picture 4" descr="An airplane flying in the sky&#10;&#10;Description automatically generated">
            <a:extLst>
              <a:ext uri="{FF2B5EF4-FFF2-40B4-BE49-F238E27FC236}">
                <a16:creationId xmlns:a16="http://schemas.microsoft.com/office/drawing/2014/main" id="{459E1094-0C45-4A36-E6BC-20FD8838B15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7079"/>
          <a:stretch/>
        </p:blipFill>
        <p:spPr>
          <a:xfrm>
            <a:off x="16565880" y="0"/>
            <a:ext cx="1752600" cy="10287000"/>
          </a:xfrm>
          <a:prstGeom prst="rect">
            <a:avLst/>
          </a:prstGeom>
        </p:spPr>
      </p:pic>
      <p:sp>
        <p:nvSpPr>
          <p:cNvPr id="2" name="TextBox 5">
            <a:extLst>
              <a:ext uri="{FF2B5EF4-FFF2-40B4-BE49-F238E27FC236}">
                <a16:creationId xmlns:a16="http://schemas.microsoft.com/office/drawing/2014/main" id="{57C0F3EF-1B4F-1DE1-CC71-F62EDBE106B7}"/>
              </a:ext>
            </a:extLst>
          </p:cNvPr>
          <p:cNvSpPr txBox="1"/>
          <p:nvPr/>
        </p:nvSpPr>
        <p:spPr>
          <a:xfrm>
            <a:off x="9031025" y="1257300"/>
            <a:ext cx="4495800" cy="1708160"/>
          </a:xfrm>
          <a:prstGeom prst="rect">
            <a:avLst/>
          </a:prstGeom>
        </p:spPr>
        <p:txBody>
          <a:bodyPr wrap="square" lIns="0" tIns="0" rIns="0" bIns="0" rtlCol="0" anchor="t">
            <a:spAutoFit/>
          </a:bodyPr>
          <a:lstStyle/>
          <a:p>
            <a:pPr algn="ctr">
              <a:lnSpc>
                <a:spcPts val="6765"/>
              </a:lnSpc>
            </a:pPr>
            <a:r>
              <a:rPr lang="en-US" sz="5500" spc="330" dirty="0">
                <a:solidFill>
                  <a:srgbClr val="191919"/>
                </a:solidFill>
                <a:latin typeface="Canva Sans Bold" panose="020B0604020202020204" charset="0"/>
              </a:rPr>
              <a:t>Research </a:t>
            </a:r>
            <a:r>
              <a:rPr lang="en-US" sz="5500" b="1" spc="330" dirty="0">
                <a:solidFill>
                  <a:srgbClr val="191919"/>
                </a:solidFill>
                <a:latin typeface="Canva Sans Bold" panose="020B0604020202020204" charset="0"/>
              </a:rPr>
              <a:t>Question</a:t>
            </a:r>
            <a:r>
              <a:rPr lang="en-US" sz="5500" spc="330" dirty="0">
                <a:solidFill>
                  <a:srgbClr val="191919"/>
                </a:solidFill>
                <a:latin typeface="Canva Sans Bold" panose="020B0604020202020204" charset="0"/>
              </a:rPr>
              <a:t> 2: </a:t>
            </a:r>
          </a:p>
        </p:txBody>
      </p:sp>
      <p:sp>
        <p:nvSpPr>
          <p:cNvPr id="3" name="TextBox 2">
            <a:extLst>
              <a:ext uri="{FF2B5EF4-FFF2-40B4-BE49-F238E27FC236}">
                <a16:creationId xmlns:a16="http://schemas.microsoft.com/office/drawing/2014/main" id="{010D153F-0613-FF99-1A9D-3430668F7E2E}"/>
              </a:ext>
            </a:extLst>
          </p:cNvPr>
          <p:cNvSpPr txBox="1"/>
          <p:nvPr/>
        </p:nvSpPr>
        <p:spPr>
          <a:xfrm>
            <a:off x="6705600" y="3314700"/>
            <a:ext cx="9144000" cy="1384995"/>
          </a:xfrm>
          <a:prstGeom prst="rect">
            <a:avLst/>
          </a:prstGeom>
          <a:noFill/>
        </p:spPr>
        <p:txBody>
          <a:bodyPr wrap="square" rtlCol="0">
            <a:spAutoFit/>
          </a:bodyPr>
          <a:lstStyle/>
          <a:p>
            <a:pPr algn="ctr"/>
            <a:r>
              <a:rPr lang="en-US" sz="2800" dirty="0"/>
              <a:t>What are the airlines that have a low sentiment generated from Vader among the domestic and international airlines? How can they Improve the experience of their customers?</a:t>
            </a:r>
          </a:p>
        </p:txBody>
      </p:sp>
    </p:spTree>
    <p:extLst>
      <p:ext uri="{BB962C8B-B14F-4D97-AF65-F5344CB8AC3E}">
        <p14:creationId xmlns:p14="http://schemas.microsoft.com/office/powerpoint/2010/main" val="3719228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7" name="Add-in 6">
                <a:extLst>
                  <a:ext uri="{FF2B5EF4-FFF2-40B4-BE49-F238E27FC236}">
                    <a16:creationId xmlns:a16="http://schemas.microsoft.com/office/drawing/2014/main" id="{4559FDE2-3BBE-4686-63DD-8950F9DF631A}"/>
                  </a:ext>
                </a:extLst>
              </p:cNvPr>
              <p:cNvGraphicFramePr>
                <a:graphicFrameLocks noGrp="1"/>
              </p:cNvGraphicFramePr>
              <p:nvPr>
                <p:extLst>
                  <p:ext uri="{D42A27DB-BD31-4B8C-83A1-F6EECF244321}">
                    <p14:modId xmlns:p14="http://schemas.microsoft.com/office/powerpoint/2010/main" val="2211349202"/>
                  </p:ext>
                </p:extLst>
              </p:nvPr>
            </p:nvGraphicFramePr>
            <p:xfrm>
              <a:off x="0" y="0"/>
              <a:ext cx="18288000" cy="10287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7" name="Add-in 6">
                <a:extLst>
                  <a:ext uri="{FF2B5EF4-FFF2-40B4-BE49-F238E27FC236}">
                    <a16:creationId xmlns:a16="http://schemas.microsoft.com/office/drawing/2014/main" id="{4559FDE2-3BBE-4686-63DD-8950F9DF631A}"/>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8288000" cy="10287000"/>
              </a:xfrm>
              <a:prstGeom prst="rect">
                <a:avLst/>
              </a:prstGeom>
            </p:spPr>
          </p:pic>
        </mc:Fallback>
      </mc:AlternateContent>
    </p:spTree>
    <p:extLst>
      <p:ext uri="{BB962C8B-B14F-4D97-AF65-F5344CB8AC3E}">
        <p14:creationId xmlns:p14="http://schemas.microsoft.com/office/powerpoint/2010/main" val="3476495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n airplane flying in the sky&#10;&#10;Description automatically generated">
            <a:extLst>
              <a:ext uri="{FF2B5EF4-FFF2-40B4-BE49-F238E27FC236}">
                <a16:creationId xmlns:a16="http://schemas.microsoft.com/office/drawing/2014/main" id="{031C838E-48B7-A49B-132B-CD560C4832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1093" t="18561" r="36967" b="18061"/>
          <a:stretch/>
        </p:blipFill>
        <p:spPr>
          <a:xfrm>
            <a:off x="0" y="0"/>
            <a:ext cx="6052930" cy="10315956"/>
          </a:xfrm>
          <a:prstGeom prst="rect">
            <a:avLst/>
          </a:prstGeom>
        </p:spPr>
      </p:pic>
      <p:pic>
        <p:nvPicPr>
          <p:cNvPr id="5" name="Picture 4" descr="An airplane flying in the sky&#10;&#10;Description automatically generated">
            <a:extLst>
              <a:ext uri="{FF2B5EF4-FFF2-40B4-BE49-F238E27FC236}">
                <a16:creationId xmlns:a16="http://schemas.microsoft.com/office/drawing/2014/main" id="{459E1094-0C45-4A36-E6BC-20FD8838B15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7079"/>
          <a:stretch/>
        </p:blipFill>
        <p:spPr>
          <a:xfrm>
            <a:off x="16565880" y="0"/>
            <a:ext cx="1752600" cy="10287000"/>
          </a:xfrm>
          <a:prstGeom prst="rect">
            <a:avLst/>
          </a:prstGeom>
        </p:spPr>
      </p:pic>
      <p:sp>
        <p:nvSpPr>
          <p:cNvPr id="2" name="TextBox 5">
            <a:extLst>
              <a:ext uri="{FF2B5EF4-FFF2-40B4-BE49-F238E27FC236}">
                <a16:creationId xmlns:a16="http://schemas.microsoft.com/office/drawing/2014/main" id="{A10A6DD0-7E35-7822-4D7B-0FAB184E3631}"/>
              </a:ext>
            </a:extLst>
          </p:cNvPr>
          <p:cNvSpPr txBox="1"/>
          <p:nvPr/>
        </p:nvSpPr>
        <p:spPr>
          <a:xfrm>
            <a:off x="9031025" y="1257300"/>
            <a:ext cx="4495800" cy="1708160"/>
          </a:xfrm>
          <a:prstGeom prst="rect">
            <a:avLst/>
          </a:prstGeom>
        </p:spPr>
        <p:txBody>
          <a:bodyPr wrap="square" lIns="0" tIns="0" rIns="0" bIns="0" rtlCol="0" anchor="t">
            <a:spAutoFit/>
          </a:bodyPr>
          <a:lstStyle/>
          <a:p>
            <a:pPr algn="ctr">
              <a:lnSpc>
                <a:spcPts val="6765"/>
              </a:lnSpc>
            </a:pPr>
            <a:r>
              <a:rPr lang="en-US" sz="5500" spc="330" dirty="0">
                <a:solidFill>
                  <a:srgbClr val="191919"/>
                </a:solidFill>
                <a:latin typeface="Canva Sans Bold" panose="020B0604020202020204" charset="0"/>
              </a:rPr>
              <a:t>Research Question 3: </a:t>
            </a:r>
          </a:p>
        </p:txBody>
      </p:sp>
      <p:sp>
        <p:nvSpPr>
          <p:cNvPr id="3" name="TextBox 2">
            <a:extLst>
              <a:ext uri="{FF2B5EF4-FFF2-40B4-BE49-F238E27FC236}">
                <a16:creationId xmlns:a16="http://schemas.microsoft.com/office/drawing/2014/main" id="{DADD435E-C8A4-CCDB-9022-5B71FA2DD46F}"/>
              </a:ext>
            </a:extLst>
          </p:cNvPr>
          <p:cNvSpPr txBox="1"/>
          <p:nvPr/>
        </p:nvSpPr>
        <p:spPr>
          <a:xfrm>
            <a:off x="6705600" y="3314700"/>
            <a:ext cx="9144000" cy="1384995"/>
          </a:xfrm>
          <a:prstGeom prst="rect">
            <a:avLst/>
          </a:prstGeom>
          <a:noFill/>
        </p:spPr>
        <p:txBody>
          <a:bodyPr wrap="square" rtlCol="0">
            <a:spAutoFit/>
          </a:bodyPr>
          <a:lstStyle/>
          <a:p>
            <a:pPr algn="ctr"/>
            <a:r>
              <a:rPr lang="en-US" sz="2800" dirty="0"/>
              <a:t>What are the airlines that have a low sentiment generated from TextBlob among the domestic and international airlines? How can they Improve the experience of their customers?</a:t>
            </a:r>
          </a:p>
        </p:txBody>
      </p:sp>
    </p:spTree>
    <p:extLst>
      <p:ext uri="{BB962C8B-B14F-4D97-AF65-F5344CB8AC3E}">
        <p14:creationId xmlns:p14="http://schemas.microsoft.com/office/powerpoint/2010/main" val="3749623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12D17CEE-5860-911F-4026-E0FBD7F272AD}"/>
                  </a:ext>
                </a:extLst>
              </p:cNvPr>
              <p:cNvGraphicFramePr>
                <a:graphicFrameLocks noGrp="1"/>
              </p:cNvGraphicFramePr>
              <p:nvPr>
                <p:extLst>
                  <p:ext uri="{D42A27DB-BD31-4B8C-83A1-F6EECF244321}">
                    <p14:modId xmlns:p14="http://schemas.microsoft.com/office/powerpoint/2010/main" val="3249423948"/>
                  </p:ext>
                </p:extLst>
              </p:nvPr>
            </p:nvGraphicFramePr>
            <p:xfrm>
              <a:off x="0" y="0"/>
              <a:ext cx="18288000" cy="10287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1">
                <a:extLst>
                  <a:ext uri="{FF2B5EF4-FFF2-40B4-BE49-F238E27FC236}">
                    <a16:creationId xmlns:a16="http://schemas.microsoft.com/office/drawing/2014/main" id="{12D17CEE-5860-911F-4026-E0FBD7F272AD}"/>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8288000" cy="10287000"/>
              </a:xfrm>
              <a:prstGeom prst="rect">
                <a:avLst/>
              </a:prstGeom>
            </p:spPr>
          </p:pic>
        </mc:Fallback>
      </mc:AlternateContent>
    </p:spTree>
    <p:extLst>
      <p:ext uri="{BB962C8B-B14F-4D97-AF65-F5344CB8AC3E}">
        <p14:creationId xmlns:p14="http://schemas.microsoft.com/office/powerpoint/2010/main" val="3155524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descr="An airplane flying in the sky&#10;&#10;Description automatically generated">
            <a:extLst>
              <a:ext uri="{FF2B5EF4-FFF2-40B4-BE49-F238E27FC236}">
                <a16:creationId xmlns:a16="http://schemas.microsoft.com/office/drawing/2014/main" id="{22A089AC-EFE0-0798-B45A-2B3E8A061822}"/>
              </a:ext>
            </a:extLst>
          </p:cNvPr>
          <p:cNvPicPr>
            <a:picLocks noChangeAspect="1"/>
          </p:cNvPicPr>
          <p:nvPr/>
        </p:nvPicPr>
        <p:blipFill rotWithShape="1">
          <a:blip r:embed="rId3">
            <a:extLst>
              <a:ext uri="{28A0092B-C50C-407E-A947-70E740481C1C}">
                <a14:useLocalDpi xmlns:a14="http://schemas.microsoft.com/office/drawing/2010/main" val="0"/>
              </a:ext>
            </a:extLst>
          </a:blip>
          <a:srcRect l="19966" t="17647" r="24315" b="19146"/>
          <a:stretch/>
        </p:blipFill>
        <p:spPr>
          <a:xfrm>
            <a:off x="-152400" y="-211244"/>
            <a:ext cx="18491200" cy="13983970"/>
          </a:xfrm>
          <a:prstGeom prst="rect">
            <a:avLst/>
          </a:prstGeom>
        </p:spPr>
      </p:pic>
      <p:sp>
        <p:nvSpPr>
          <p:cNvPr id="51" name="Freeform 4">
            <a:extLst>
              <a:ext uri="{FF2B5EF4-FFF2-40B4-BE49-F238E27FC236}">
                <a16:creationId xmlns:a16="http://schemas.microsoft.com/office/drawing/2014/main" id="{78D144DC-DD11-BC06-6B84-E3C5B68B131A}"/>
              </a:ext>
            </a:extLst>
          </p:cNvPr>
          <p:cNvSpPr/>
          <p:nvPr/>
        </p:nvSpPr>
        <p:spPr>
          <a:xfrm rot="20770367">
            <a:off x="-1446965" y="3510761"/>
            <a:ext cx="20724935" cy="3664746"/>
          </a:xfrm>
          <a:custGeom>
            <a:avLst/>
            <a:gdLst/>
            <a:ahLst/>
            <a:cxnLst/>
            <a:rect l="l" t="t" r="r" b="b"/>
            <a:pathLst>
              <a:path w="5458419" h="1483907">
                <a:moveTo>
                  <a:pt x="0" y="0"/>
                </a:moveTo>
                <a:lnTo>
                  <a:pt x="5458419" y="0"/>
                </a:lnTo>
                <a:lnTo>
                  <a:pt x="5458419" y="1483907"/>
                </a:lnTo>
                <a:lnTo>
                  <a:pt x="0" y="1483907"/>
                </a:lnTo>
                <a:close/>
              </a:path>
            </a:pathLst>
          </a:custGeom>
          <a:solidFill>
            <a:srgbClr val="ABB6BE">
              <a:alpha val="39974"/>
            </a:srgbClr>
          </a:solidFill>
        </p:spPr>
        <p:txBody>
          <a:bodyPr/>
          <a:lstStyle/>
          <a:p>
            <a:endParaRPr lang="en-US"/>
          </a:p>
        </p:txBody>
      </p:sp>
      <p:grpSp>
        <p:nvGrpSpPr>
          <p:cNvPr id="9" name="Group 9"/>
          <p:cNvGrpSpPr/>
          <p:nvPr/>
        </p:nvGrpSpPr>
        <p:grpSpPr>
          <a:xfrm>
            <a:off x="304800" y="4806256"/>
            <a:ext cx="946844" cy="946844"/>
            <a:chOff x="0" y="0"/>
            <a:chExt cx="556826" cy="556826"/>
          </a:xfrm>
        </p:grpSpPr>
        <p:sp>
          <p:nvSpPr>
            <p:cNvPr id="10" name="Freeform 10"/>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86EAE9"/>
            </a:solidFill>
          </p:spPr>
          <p:txBody>
            <a:bodyPr/>
            <a:lstStyle/>
            <a:p>
              <a:endParaRPr lang="en-US"/>
            </a:p>
          </p:txBody>
        </p:sp>
        <p:sp>
          <p:nvSpPr>
            <p:cNvPr id="11" name="TextBox 11"/>
            <p:cNvSpPr txBox="1"/>
            <p:nvPr/>
          </p:nvSpPr>
          <p:spPr>
            <a:xfrm>
              <a:off x="52202" y="-4948"/>
              <a:ext cx="452421" cy="509571"/>
            </a:xfrm>
            <a:prstGeom prst="rect">
              <a:avLst/>
            </a:prstGeom>
          </p:spPr>
          <p:txBody>
            <a:bodyPr lIns="0" tIns="0" rIns="0" bIns="0" rtlCol="0" anchor="ctr"/>
            <a:lstStyle/>
            <a:p>
              <a:pPr algn="ctr">
                <a:lnSpc>
                  <a:spcPts val="3919"/>
                </a:lnSpc>
              </a:pPr>
              <a:r>
                <a:rPr lang="en-US" sz="2799" dirty="0">
                  <a:solidFill>
                    <a:srgbClr val="FFFFFF"/>
                  </a:solidFill>
                  <a:latin typeface="Aileron Bold"/>
                </a:rPr>
                <a:t>1</a:t>
              </a:r>
            </a:p>
          </p:txBody>
        </p:sp>
      </p:grpSp>
      <p:sp>
        <p:nvSpPr>
          <p:cNvPr id="12" name="AutoShape 12"/>
          <p:cNvSpPr/>
          <p:nvPr/>
        </p:nvSpPr>
        <p:spPr>
          <a:xfrm>
            <a:off x="382163" y="6086476"/>
            <a:ext cx="869481" cy="5554"/>
          </a:xfrm>
          <a:prstGeom prst="line">
            <a:avLst/>
          </a:prstGeom>
          <a:ln w="47625" cap="flat">
            <a:solidFill>
              <a:srgbClr val="86EAE9"/>
            </a:solidFill>
            <a:prstDash val="solid"/>
            <a:headEnd type="none" w="sm" len="sm"/>
            <a:tailEnd type="oval" w="lg" len="lg"/>
          </a:ln>
        </p:spPr>
        <p:txBody>
          <a:bodyPr/>
          <a:lstStyle/>
          <a:p>
            <a:endParaRPr lang="en-US"/>
          </a:p>
        </p:txBody>
      </p:sp>
      <p:grpSp>
        <p:nvGrpSpPr>
          <p:cNvPr id="13" name="Group 13"/>
          <p:cNvGrpSpPr/>
          <p:nvPr/>
        </p:nvGrpSpPr>
        <p:grpSpPr>
          <a:xfrm>
            <a:off x="13221056" y="1776409"/>
            <a:ext cx="946844" cy="946844"/>
            <a:chOff x="0" y="0"/>
            <a:chExt cx="556826" cy="556826"/>
          </a:xfrm>
        </p:grpSpPr>
        <p:sp>
          <p:nvSpPr>
            <p:cNvPr id="14" name="Freeform 14"/>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13538A"/>
            </a:solidFill>
          </p:spPr>
          <p:txBody>
            <a:bodyPr/>
            <a:lstStyle/>
            <a:p>
              <a:endParaRPr lang="en-US"/>
            </a:p>
          </p:txBody>
        </p:sp>
        <p:sp>
          <p:nvSpPr>
            <p:cNvPr id="15" name="TextBox 15"/>
            <p:cNvSpPr txBox="1"/>
            <p:nvPr/>
          </p:nvSpPr>
          <p:spPr>
            <a:xfrm>
              <a:off x="52202" y="-4948"/>
              <a:ext cx="452421" cy="509571"/>
            </a:xfrm>
            <a:prstGeom prst="rect">
              <a:avLst/>
            </a:prstGeom>
          </p:spPr>
          <p:txBody>
            <a:bodyPr lIns="0" tIns="0" rIns="0" bIns="0" rtlCol="0" anchor="ctr"/>
            <a:lstStyle/>
            <a:p>
              <a:pPr algn="ctr">
                <a:lnSpc>
                  <a:spcPts val="3919"/>
                </a:lnSpc>
              </a:pPr>
              <a:r>
                <a:rPr lang="en-US" sz="2799">
                  <a:solidFill>
                    <a:srgbClr val="FFFFFF"/>
                  </a:solidFill>
                  <a:latin typeface="Aileron Bold"/>
                </a:rPr>
                <a:t>6</a:t>
              </a:r>
            </a:p>
          </p:txBody>
        </p:sp>
      </p:grpSp>
      <p:sp>
        <p:nvSpPr>
          <p:cNvPr id="16" name="AutoShape 16"/>
          <p:cNvSpPr/>
          <p:nvPr/>
        </p:nvSpPr>
        <p:spPr>
          <a:xfrm>
            <a:off x="13326551" y="3067369"/>
            <a:ext cx="752582" cy="8522"/>
          </a:xfrm>
          <a:prstGeom prst="line">
            <a:avLst/>
          </a:prstGeom>
          <a:ln w="47625" cap="flat">
            <a:solidFill>
              <a:srgbClr val="13538A"/>
            </a:solidFill>
            <a:prstDash val="solid"/>
            <a:headEnd type="none" w="sm" len="sm"/>
            <a:tailEnd type="oval" w="lg" len="lg"/>
          </a:ln>
        </p:spPr>
        <p:txBody>
          <a:bodyPr/>
          <a:lstStyle/>
          <a:p>
            <a:endParaRPr lang="en-US"/>
          </a:p>
        </p:txBody>
      </p:sp>
      <p:grpSp>
        <p:nvGrpSpPr>
          <p:cNvPr id="17" name="Group 17"/>
          <p:cNvGrpSpPr/>
          <p:nvPr/>
        </p:nvGrpSpPr>
        <p:grpSpPr>
          <a:xfrm>
            <a:off x="10447566" y="2426698"/>
            <a:ext cx="946844" cy="946844"/>
            <a:chOff x="0" y="0"/>
            <a:chExt cx="556826" cy="556826"/>
          </a:xfrm>
        </p:grpSpPr>
        <p:sp>
          <p:nvSpPr>
            <p:cNvPr id="18" name="Freeform 18"/>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1C88CF"/>
            </a:solidFill>
          </p:spPr>
          <p:txBody>
            <a:bodyPr/>
            <a:lstStyle/>
            <a:p>
              <a:endParaRPr lang="en-US"/>
            </a:p>
          </p:txBody>
        </p:sp>
        <p:sp>
          <p:nvSpPr>
            <p:cNvPr id="19" name="TextBox 19"/>
            <p:cNvSpPr txBox="1"/>
            <p:nvPr/>
          </p:nvSpPr>
          <p:spPr>
            <a:xfrm>
              <a:off x="52202" y="-4948"/>
              <a:ext cx="452421" cy="509571"/>
            </a:xfrm>
            <a:prstGeom prst="rect">
              <a:avLst/>
            </a:prstGeom>
          </p:spPr>
          <p:txBody>
            <a:bodyPr lIns="0" tIns="0" rIns="0" bIns="0" rtlCol="0" anchor="ctr"/>
            <a:lstStyle/>
            <a:p>
              <a:pPr algn="ctr">
                <a:lnSpc>
                  <a:spcPts val="3919"/>
                </a:lnSpc>
              </a:pPr>
              <a:r>
                <a:rPr lang="en-US" sz="2799">
                  <a:solidFill>
                    <a:srgbClr val="FFFFFF"/>
                  </a:solidFill>
                  <a:latin typeface="Aileron Bold"/>
                </a:rPr>
                <a:t>5</a:t>
              </a:r>
            </a:p>
          </p:txBody>
        </p:sp>
      </p:grpSp>
      <p:sp>
        <p:nvSpPr>
          <p:cNvPr id="20" name="AutoShape 20"/>
          <p:cNvSpPr/>
          <p:nvPr/>
        </p:nvSpPr>
        <p:spPr>
          <a:xfrm flipV="1">
            <a:off x="10553061" y="3695699"/>
            <a:ext cx="752581" cy="21957"/>
          </a:xfrm>
          <a:prstGeom prst="line">
            <a:avLst/>
          </a:prstGeom>
          <a:ln w="47625" cap="flat">
            <a:solidFill>
              <a:srgbClr val="1C88CF"/>
            </a:solidFill>
            <a:prstDash val="solid"/>
            <a:headEnd type="none" w="sm" len="sm"/>
            <a:tailEnd type="oval" w="lg" len="lg"/>
          </a:ln>
        </p:spPr>
        <p:txBody>
          <a:bodyPr/>
          <a:lstStyle/>
          <a:p>
            <a:endParaRPr lang="en-US"/>
          </a:p>
        </p:txBody>
      </p:sp>
      <p:grpSp>
        <p:nvGrpSpPr>
          <p:cNvPr id="21" name="Group 21"/>
          <p:cNvGrpSpPr/>
          <p:nvPr/>
        </p:nvGrpSpPr>
        <p:grpSpPr>
          <a:xfrm>
            <a:off x="7957415" y="2947394"/>
            <a:ext cx="946844" cy="946844"/>
            <a:chOff x="0" y="0"/>
            <a:chExt cx="556826" cy="556826"/>
          </a:xfrm>
        </p:grpSpPr>
        <p:sp>
          <p:nvSpPr>
            <p:cNvPr id="22" name="Freeform 22"/>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18AFD6"/>
            </a:solidFill>
          </p:spPr>
          <p:txBody>
            <a:bodyPr/>
            <a:lstStyle/>
            <a:p>
              <a:endParaRPr lang="en-US"/>
            </a:p>
          </p:txBody>
        </p:sp>
        <p:sp>
          <p:nvSpPr>
            <p:cNvPr id="23" name="TextBox 23"/>
            <p:cNvSpPr txBox="1"/>
            <p:nvPr/>
          </p:nvSpPr>
          <p:spPr>
            <a:xfrm>
              <a:off x="52202" y="-4948"/>
              <a:ext cx="452421" cy="509571"/>
            </a:xfrm>
            <a:prstGeom prst="rect">
              <a:avLst/>
            </a:prstGeom>
          </p:spPr>
          <p:txBody>
            <a:bodyPr lIns="0" tIns="0" rIns="0" bIns="0" rtlCol="0" anchor="ctr"/>
            <a:lstStyle/>
            <a:p>
              <a:pPr algn="ctr">
                <a:lnSpc>
                  <a:spcPts val="3919"/>
                </a:lnSpc>
              </a:pPr>
              <a:r>
                <a:rPr lang="en-US" sz="2799">
                  <a:solidFill>
                    <a:srgbClr val="FFFFFF"/>
                  </a:solidFill>
                  <a:latin typeface="Aileron Bold"/>
                </a:rPr>
                <a:t>4</a:t>
              </a:r>
            </a:p>
          </p:txBody>
        </p:sp>
      </p:grpSp>
      <p:sp>
        <p:nvSpPr>
          <p:cNvPr id="24" name="AutoShape 24"/>
          <p:cNvSpPr/>
          <p:nvPr/>
        </p:nvSpPr>
        <p:spPr>
          <a:xfrm flipV="1">
            <a:off x="8066148" y="4196656"/>
            <a:ext cx="749343" cy="32444"/>
          </a:xfrm>
          <a:prstGeom prst="line">
            <a:avLst/>
          </a:prstGeom>
          <a:ln w="47625" cap="flat">
            <a:solidFill>
              <a:srgbClr val="18AFD6"/>
            </a:solidFill>
            <a:prstDash val="solid"/>
            <a:headEnd type="none" w="sm" len="sm"/>
            <a:tailEnd type="oval" w="lg" len="lg"/>
          </a:ln>
        </p:spPr>
        <p:txBody>
          <a:bodyPr/>
          <a:lstStyle/>
          <a:p>
            <a:endParaRPr lang="en-US"/>
          </a:p>
        </p:txBody>
      </p:sp>
      <p:grpSp>
        <p:nvGrpSpPr>
          <p:cNvPr id="25" name="Group 25"/>
          <p:cNvGrpSpPr/>
          <p:nvPr/>
        </p:nvGrpSpPr>
        <p:grpSpPr>
          <a:xfrm>
            <a:off x="5371041" y="3587056"/>
            <a:ext cx="946844" cy="946844"/>
            <a:chOff x="0" y="0"/>
            <a:chExt cx="556826" cy="556826"/>
          </a:xfrm>
        </p:grpSpPr>
        <p:sp>
          <p:nvSpPr>
            <p:cNvPr id="26" name="Freeform 26"/>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37C9EF"/>
            </a:solidFill>
          </p:spPr>
          <p:txBody>
            <a:bodyPr/>
            <a:lstStyle/>
            <a:p>
              <a:endParaRPr lang="en-US"/>
            </a:p>
          </p:txBody>
        </p:sp>
        <p:sp>
          <p:nvSpPr>
            <p:cNvPr id="27" name="TextBox 27"/>
            <p:cNvSpPr txBox="1"/>
            <p:nvPr/>
          </p:nvSpPr>
          <p:spPr>
            <a:xfrm>
              <a:off x="52202" y="-4948"/>
              <a:ext cx="452421" cy="509571"/>
            </a:xfrm>
            <a:prstGeom prst="rect">
              <a:avLst/>
            </a:prstGeom>
          </p:spPr>
          <p:txBody>
            <a:bodyPr lIns="0" tIns="0" rIns="0" bIns="0" rtlCol="0" anchor="ctr"/>
            <a:lstStyle/>
            <a:p>
              <a:pPr algn="ctr">
                <a:lnSpc>
                  <a:spcPts val="3919"/>
                </a:lnSpc>
              </a:pPr>
              <a:r>
                <a:rPr lang="en-US" sz="2799">
                  <a:solidFill>
                    <a:srgbClr val="FFFFFF"/>
                  </a:solidFill>
                  <a:latin typeface="Aileron Bold"/>
                </a:rPr>
                <a:t>3</a:t>
              </a:r>
            </a:p>
          </p:txBody>
        </p:sp>
      </p:grpSp>
      <p:sp>
        <p:nvSpPr>
          <p:cNvPr id="28" name="AutoShape 28"/>
          <p:cNvSpPr/>
          <p:nvPr/>
        </p:nvSpPr>
        <p:spPr>
          <a:xfrm flipV="1">
            <a:off x="5492372" y="4767384"/>
            <a:ext cx="825513" cy="0"/>
          </a:xfrm>
          <a:prstGeom prst="line">
            <a:avLst/>
          </a:prstGeom>
          <a:ln w="47625" cap="flat">
            <a:solidFill>
              <a:srgbClr val="37C9EF"/>
            </a:solidFill>
            <a:prstDash val="solid"/>
            <a:headEnd type="none" w="sm" len="sm"/>
            <a:tailEnd type="oval" w="lg" len="lg"/>
          </a:ln>
        </p:spPr>
        <p:txBody>
          <a:bodyPr/>
          <a:lstStyle/>
          <a:p>
            <a:endParaRPr lang="en-US"/>
          </a:p>
        </p:txBody>
      </p:sp>
      <p:grpSp>
        <p:nvGrpSpPr>
          <p:cNvPr id="29" name="Group 29"/>
          <p:cNvGrpSpPr/>
          <p:nvPr/>
        </p:nvGrpSpPr>
        <p:grpSpPr>
          <a:xfrm>
            <a:off x="2784667" y="4196656"/>
            <a:ext cx="946844" cy="946844"/>
            <a:chOff x="0" y="0"/>
            <a:chExt cx="556826" cy="556826"/>
          </a:xfrm>
        </p:grpSpPr>
        <p:sp>
          <p:nvSpPr>
            <p:cNvPr id="30" name="Freeform 30"/>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3EDAD8"/>
            </a:solidFill>
          </p:spPr>
          <p:txBody>
            <a:bodyPr/>
            <a:lstStyle/>
            <a:p>
              <a:endParaRPr lang="en-US"/>
            </a:p>
          </p:txBody>
        </p:sp>
        <p:sp>
          <p:nvSpPr>
            <p:cNvPr id="31" name="TextBox 31"/>
            <p:cNvSpPr txBox="1"/>
            <p:nvPr/>
          </p:nvSpPr>
          <p:spPr>
            <a:xfrm>
              <a:off x="52202" y="-4948"/>
              <a:ext cx="452421" cy="509571"/>
            </a:xfrm>
            <a:prstGeom prst="rect">
              <a:avLst/>
            </a:prstGeom>
          </p:spPr>
          <p:txBody>
            <a:bodyPr lIns="0" tIns="0" rIns="0" bIns="0" rtlCol="0" anchor="ctr"/>
            <a:lstStyle/>
            <a:p>
              <a:pPr algn="ctr">
                <a:lnSpc>
                  <a:spcPts val="3919"/>
                </a:lnSpc>
              </a:pPr>
              <a:r>
                <a:rPr lang="en-US" sz="2799">
                  <a:solidFill>
                    <a:srgbClr val="FFFFFF"/>
                  </a:solidFill>
                  <a:latin typeface="Aileron Bold"/>
                </a:rPr>
                <a:t>2</a:t>
              </a:r>
            </a:p>
          </p:txBody>
        </p:sp>
      </p:grpSp>
      <p:sp>
        <p:nvSpPr>
          <p:cNvPr id="32" name="AutoShape 32"/>
          <p:cNvSpPr/>
          <p:nvPr/>
        </p:nvSpPr>
        <p:spPr>
          <a:xfrm flipV="1">
            <a:off x="2890162" y="5448300"/>
            <a:ext cx="946844" cy="0"/>
          </a:xfrm>
          <a:prstGeom prst="line">
            <a:avLst/>
          </a:prstGeom>
          <a:ln w="47625" cap="flat">
            <a:solidFill>
              <a:srgbClr val="3EDAD8"/>
            </a:solidFill>
            <a:prstDash val="solid"/>
            <a:headEnd type="none" w="sm" len="sm"/>
            <a:tailEnd type="oval" w="lg" len="lg"/>
          </a:ln>
        </p:spPr>
        <p:txBody>
          <a:bodyPr/>
          <a:lstStyle/>
          <a:p>
            <a:endParaRPr lang="en-US"/>
          </a:p>
        </p:txBody>
      </p:sp>
      <p:sp>
        <p:nvSpPr>
          <p:cNvPr id="33" name="TextBox 33"/>
          <p:cNvSpPr txBox="1"/>
          <p:nvPr/>
        </p:nvSpPr>
        <p:spPr>
          <a:xfrm>
            <a:off x="1050383" y="995919"/>
            <a:ext cx="7232747" cy="704873"/>
          </a:xfrm>
          <a:prstGeom prst="rect">
            <a:avLst/>
          </a:prstGeom>
        </p:spPr>
        <p:txBody>
          <a:bodyPr lIns="0" tIns="0" rIns="0" bIns="0" rtlCol="0" anchor="t">
            <a:spAutoFit/>
          </a:bodyPr>
          <a:lstStyle/>
          <a:p>
            <a:pPr>
              <a:lnSpc>
                <a:spcPts val="4320"/>
              </a:lnSpc>
            </a:pPr>
            <a:r>
              <a:rPr lang="en-US" sz="8800" spc="107" dirty="0">
                <a:solidFill>
                  <a:schemeClr val="bg1"/>
                </a:solidFill>
                <a:latin typeface="Canva Sans Bold" panose="020B0604020202020204" charset="0"/>
              </a:rPr>
              <a:t>AGENDA</a:t>
            </a:r>
          </a:p>
        </p:txBody>
      </p:sp>
      <p:grpSp>
        <p:nvGrpSpPr>
          <p:cNvPr id="34" name="Group 21">
            <a:extLst>
              <a:ext uri="{FF2B5EF4-FFF2-40B4-BE49-F238E27FC236}">
                <a16:creationId xmlns:a16="http://schemas.microsoft.com/office/drawing/2014/main" id="{BA9C3C83-4F9F-E0B2-C014-12AD2939928C}"/>
              </a:ext>
            </a:extLst>
          </p:cNvPr>
          <p:cNvGrpSpPr/>
          <p:nvPr/>
        </p:nvGrpSpPr>
        <p:grpSpPr>
          <a:xfrm>
            <a:off x="15988115" y="1089018"/>
            <a:ext cx="946844" cy="946844"/>
            <a:chOff x="0" y="0"/>
            <a:chExt cx="556826" cy="556826"/>
          </a:xfrm>
        </p:grpSpPr>
        <p:sp>
          <p:nvSpPr>
            <p:cNvPr id="35" name="Freeform 22">
              <a:extLst>
                <a:ext uri="{FF2B5EF4-FFF2-40B4-BE49-F238E27FC236}">
                  <a16:creationId xmlns:a16="http://schemas.microsoft.com/office/drawing/2014/main" id="{10F0DD8D-F01F-0CC6-8FFA-A630962ADB2C}"/>
                </a:ext>
              </a:extLst>
            </p:cNvPr>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18AFD6"/>
            </a:solidFill>
          </p:spPr>
          <p:txBody>
            <a:bodyPr/>
            <a:lstStyle/>
            <a:p>
              <a:endParaRPr lang="en-US"/>
            </a:p>
          </p:txBody>
        </p:sp>
        <p:sp>
          <p:nvSpPr>
            <p:cNvPr id="36" name="TextBox 23">
              <a:extLst>
                <a:ext uri="{FF2B5EF4-FFF2-40B4-BE49-F238E27FC236}">
                  <a16:creationId xmlns:a16="http://schemas.microsoft.com/office/drawing/2014/main" id="{E425566B-6CE0-F3BA-FE66-712BE0729AAD}"/>
                </a:ext>
              </a:extLst>
            </p:cNvPr>
            <p:cNvSpPr txBox="1"/>
            <p:nvPr/>
          </p:nvSpPr>
          <p:spPr>
            <a:xfrm>
              <a:off x="52202" y="-4948"/>
              <a:ext cx="452421" cy="509571"/>
            </a:xfrm>
            <a:prstGeom prst="rect">
              <a:avLst/>
            </a:prstGeom>
          </p:spPr>
          <p:txBody>
            <a:bodyPr lIns="0" tIns="0" rIns="0" bIns="0" rtlCol="0" anchor="ctr"/>
            <a:lstStyle/>
            <a:p>
              <a:pPr algn="ctr">
                <a:lnSpc>
                  <a:spcPts val="3919"/>
                </a:lnSpc>
              </a:pPr>
              <a:r>
                <a:rPr lang="en-US" sz="2799" dirty="0">
                  <a:solidFill>
                    <a:srgbClr val="FFFFFF"/>
                  </a:solidFill>
                  <a:latin typeface="Aileron Bold"/>
                </a:rPr>
                <a:t>7</a:t>
              </a:r>
            </a:p>
          </p:txBody>
        </p:sp>
      </p:grpSp>
      <p:sp>
        <p:nvSpPr>
          <p:cNvPr id="37" name="AutoShape 24">
            <a:extLst>
              <a:ext uri="{FF2B5EF4-FFF2-40B4-BE49-F238E27FC236}">
                <a16:creationId xmlns:a16="http://schemas.microsoft.com/office/drawing/2014/main" id="{407A4B4A-28B8-07ED-C841-60B9848197FA}"/>
              </a:ext>
            </a:extLst>
          </p:cNvPr>
          <p:cNvSpPr/>
          <p:nvPr/>
        </p:nvSpPr>
        <p:spPr>
          <a:xfrm flipV="1">
            <a:off x="16154400" y="2324098"/>
            <a:ext cx="691792" cy="1"/>
          </a:xfrm>
          <a:prstGeom prst="line">
            <a:avLst/>
          </a:prstGeom>
          <a:ln w="47625" cap="flat">
            <a:solidFill>
              <a:srgbClr val="18AFD6"/>
            </a:solidFill>
            <a:prstDash val="solid"/>
            <a:headEnd type="none" w="sm" len="sm"/>
            <a:tailEnd type="oval" w="lg" len="lg"/>
          </a:ln>
        </p:spPr>
        <p:txBody>
          <a:bodyPr/>
          <a:lstStyle/>
          <a:p>
            <a:endParaRPr lang="en-US"/>
          </a:p>
        </p:txBody>
      </p:sp>
      <p:sp>
        <p:nvSpPr>
          <p:cNvPr id="38" name="TextBox 37">
            <a:extLst>
              <a:ext uri="{FF2B5EF4-FFF2-40B4-BE49-F238E27FC236}">
                <a16:creationId xmlns:a16="http://schemas.microsoft.com/office/drawing/2014/main" id="{74C84752-9116-9CAC-ADE1-4929C9BABF27}"/>
              </a:ext>
            </a:extLst>
          </p:cNvPr>
          <p:cNvSpPr txBox="1"/>
          <p:nvPr/>
        </p:nvSpPr>
        <p:spPr>
          <a:xfrm>
            <a:off x="163023" y="6626744"/>
            <a:ext cx="2965828" cy="523220"/>
          </a:xfrm>
          <a:prstGeom prst="rect">
            <a:avLst/>
          </a:prstGeom>
          <a:noFill/>
        </p:spPr>
        <p:txBody>
          <a:bodyPr wrap="square" rtlCol="0">
            <a:spAutoFit/>
          </a:bodyPr>
          <a:lstStyle/>
          <a:p>
            <a:r>
              <a:rPr lang="en-US" sz="2800" dirty="0">
                <a:solidFill>
                  <a:schemeClr val="bg1"/>
                </a:solidFill>
                <a:latin typeface="Arial Rounded MT Bold" panose="020F0704030504030204" pitchFamily="34" charset="77"/>
              </a:rPr>
              <a:t>Introduction</a:t>
            </a:r>
            <a:endParaRPr lang="en-US" sz="3200" dirty="0">
              <a:solidFill>
                <a:schemeClr val="bg1"/>
              </a:solidFill>
              <a:latin typeface="Arial Rounded MT Bold" panose="020F0704030504030204" pitchFamily="34" charset="77"/>
            </a:endParaRPr>
          </a:p>
        </p:txBody>
      </p:sp>
      <p:sp>
        <p:nvSpPr>
          <p:cNvPr id="43" name="TextBox 42">
            <a:extLst>
              <a:ext uri="{FF2B5EF4-FFF2-40B4-BE49-F238E27FC236}">
                <a16:creationId xmlns:a16="http://schemas.microsoft.com/office/drawing/2014/main" id="{53D983A9-BB6A-EF62-9589-44AAB84CD0B9}"/>
              </a:ext>
            </a:extLst>
          </p:cNvPr>
          <p:cNvSpPr txBox="1"/>
          <p:nvPr/>
        </p:nvSpPr>
        <p:spPr>
          <a:xfrm>
            <a:off x="2738332" y="6096379"/>
            <a:ext cx="2965828" cy="982833"/>
          </a:xfrm>
          <a:prstGeom prst="rect">
            <a:avLst/>
          </a:prstGeom>
          <a:noFill/>
        </p:spPr>
        <p:txBody>
          <a:bodyPr wrap="square" rtlCol="0">
            <a:spAutoFit/>
          </a:bodyPr>
          <a:lstStyle/>
          <a:p>
            <a:pPr algn="ctr">
              <a:lnSpc>
                <a:spcPts val="3600"/>
              </a:lnSpc>
            </a:pPr>
            <a:r>
              <a:rPr lang="en-US" sz="2800" spc="36" dirty="0">
                <a:solidFill>
                  <a:schemeClr val="bg1"/>
                </a:solidFill>
                <a:latin typeface="Arial Rounded MT Bold" panose="020F0704030504030204" pitchFamily="34" charset="77"/>
              </a:rPr>
              <a:t>Initial Dataset Overview</a:t>
            </a:r>
          </a:p>
        </p:txBody>
      </p:sp>
      <p:sp>
        <p:nvSpPr>
          <p:cNvPr id="44" name="TextBox 43">
            <a:extLst>
              <a:ext uri="{FF2B5EF4-FFF2-40B4-BE49-F238E27FC236}">
                <a16:creationId xmlns:a16="http://schemas.microsoft.com/office/drawing/2014/main" id="{7F3FEEDE-045A-7C89-925A-D0F1F1E7FB9F}"/>
              </a:ext>
            </a:extLst>
          </p:cNvPr>
          <p:cNvSpPr txBox="1"/>
          <p:nvPr/>
        </p:nvSpPr>
        <p:spPr>
          <a:xfrm>
            <a:off x="5492372" y="5429907"/>
            <a:ext cx="2965828" cy="978794"/>
          </a:xfrm>
          <a:prstGeom prst="rect">
            <a:avLst/>
          </a:prstGeom>
          <a:noFill/>
        </p:spPr>
        <p:txBody>
          <a:bodyPr wrap="square" rtlCol="0">
            <a:spAutoFit/>
          </a:bodyPr>
          <a:lstStyle/>
          <a:p>
            <a:pPr algn="ctr">
              <a:lnSpc>
                <a:spcPts val="3600"/>
              </a:lnSpc>
            </a:pPr>
            <a:r>
              <a:rPr lang="en-US" sz="2800" spc="36" dirty="0">
                <a:solidFill>
                  <a:schemeClr val="bg1"/>
                </a:solidFill>
                <a:latin typeface="Arial Rounded MT Bold" panose="020F0704030504030204" pitchFamily="34" charset="77"/>
              </a:rPr>
              <a:t>Data Transformation</a:t>
            </a:r>
          </a:p>
        </p:txBody>
      </p:sp>
      <p:sp>
        <p:nvSpPr>
          <p:cNvPr id="45" name="TextBox 44">
            <a:extLst>
              <a:ext uri="{FF2B5EF4-FFF2-40B4-BE49-F238E27FC236}">
                <a16:creationId xmlns:a16="http://schemas.microsoft.com/office/drawing/2014/main" id="{132E16D9-8E32-B382-95B6-88CF90D72CF9}"/>
              </a:ext>
            </a:extLst>
          </p:cNvPr>
          <p:cNvSpPr txBox="1"/>
          <p:nvPr/>
        </p:nvSpPr>
        <p:spPr>
          <a:xfrm>
            <a:off x="7478651" y="4722927"/>
            <a:ext cx="2965828" cy="517129"/>
          </a:xfrm>
          <a:prstGeom prst="rect">
            <a:avLst/>
          </a:prstGeom>
          <a:noFill/>
        </p:spPr>
        <p:txBody>
          <a:bodyPr wrap="square" rtlCol="0">
            <a:spAutoFit/>
          </a:bodyPr>
          <a:lstStyle/>
          <a:p>
            <a:pPr algn="ctr">
              <a:lnSpc>
                <a:spcPts val="3600"/>
              </a:lnSpc>
            </a:pPr>
            <a:r>
              <a:rPr lang="en-US" sz="2800" spc="36" dirty="0">
                <a:solidFill>
                  <a:schemeClr val="bg1"/>
                </a:solidFill>
                <a:latin typeface="Arial Rounded MT Bold" panose="020F0704030504030204" pitchFamily="34" charset="77"/>
              </a:rPr>
              <a:t>EDA</a:t>
            </a:r>
          </a:p>
        </p:txBody>
      </p:sp>
      <p:sp>
        <p:nvSpPr>
          <p:cNvPr id="46" name="TextBox 45">
            <a:extLst>
              <a:ext uri="{FF2B5EF4-FFF2-40B4-BE49-F238E27FC236}">
                <a16:creationId xmlns:a16="http://schemas.microsoft.com/office/drawing/2014/main" id="{5D294015-4F3E-D822-0AA1-1DAA4B7CCE01}"/>
              </a:ext>
            </a:extLst>
          </p:cNvPr>
          <p:cNvSpPr txBox="1"/>
          <p:nvPr/>
        </p:nvSpPr>
        <p:spPr>
          <a:xfrm>
            <a:off x="10221853" y="4196656"/>
            <a:ext cx="2965828" cy="971035"/>
          </a:xfrm>
          <a:prstGeom prst="rect">
            <a:avLst/>
          </a:prstGeom>
          <a:noFill/>
        </p:spPr>
        <p:txBody>
          <a:bodyPr wrap="square" rtlCol="0">
            <a:spAutoFit/>
          </a:bodyPr>
          <a:lstStyle/>
          <a:p>
            <a:pPr algn="ctr">
              <a:lnSpc>
                <a:spcPts val="3599"/>
              </a:lnSpc>
            </a:pPr>
            <a:r>
              <a:rPr lang="en-US" sz="2400" spc="35" dirty="0">
                <a:solidFill>
                  <a:schemeClr val="bg1"/>
                </a:solidFill>
                <a:latin typeface="Arial Rounded MT Bold" panose="020F0704030504030204" pitchFamily="34" charset="77"/>
              </a:rPr>
              <a:t>Text Preprocessing </a:t>
            </a:r>
          </a:p>
        </p:txBody>
      </p:sp>
      <p:sp>
        <p:nvSpPr>
          <p:cNvPr id="47" name="TextBox 46">
            <a:extLst>
              <a:ext uri="{FF2B5EF4-FFF2-40B4-BE49-F238E27FC236}">
                <a16:creationId xmlns:a16="http://schemas.microsoft.com/office/drawing/2014/main" id="{78BCE294-D283-5925-743B-4FE159F03689}"/>
              </a:ext>
            </a:extLst>
          </p:cNvPr>
          <p:cNvSpPr txBox="1"/>
          <p:nvPr/>
        </p:nvSpPr>
        <p:spPr>
          <a:xfrm>
            <a:off x="12780132" y="3420816"/>
            <a:ext cx="2965828" cy="971035"/>
          </a:xfrm>
          <a:prstGeom prst="rect">
            <a:avLst/>
          </a:prstGeom>
          <a:noFill/>
        </p:spPr>
        <p:txBody>
          <a:bodyPr wrap="square" rtlCol="0">
            <a:spAutoFit/>
          </a:bodyPr>
          <a:lstStyle/>
          <a:p>
            <a:pPr algn="ctr">
              <a:lnSpc>
                <a:spcPts val="3599"/>
              </a:lnSpc>
            </a:pPr>
            <a:r>
              <a:rPr lang="en-US" sz="2400" spc="35" dirty="0">
                <a:solidFill>
                  <a:schemeClr val="bg1"/>
                </a:solidFill>
                <a:latin typeface="Arial Rounded MT Bold" panose="020F0704030504030204" pitchFamily="34" charset="77"/>
              </a:rPr>
              <a:t>Research Questions</a:t>
            </a:r>
          </a:p>
        </p:txBody>
      </p:sp>
      <p:sp>
        <p:nvSpPr>
          <p:cNvPr id="48" name="TextBox 47">
            <a:extLst>
              <a:ext uri="{FF2B5EF4-FFF2-40B4-BE49-F238E27FC236}">
                <a16:creationId xmlns:a16="http://schemas.microsoft.com/office/drawing/2014/main" id="{B7D74C21-B347-0EE7-5601-2803ACBE3D26}"/>
              </a:ext>
            </a:extLst>
          </p:cNvPr>
          <p:cNvSpPr txBox="1"/>
          <p:nvPr/>
        </p:nvSpPr>
        <p:spPr>
          <a:xfrm>
            <a:off x="15181517" y="2979411"/>
            <a:ext cx="3234460" cy="505908"/>
          </a:xfrm>
          <a:prstGeom prst="rect">
            <a:avLst/>
          </a:prstGeom>
          <a:noFill/>
        </p:spPr>
        <p:txBody>
          <a:bodyPr wrap="square" rtlCol="0">
            <a:spAutoFit/>
          </a:bodyPr>
          <a:lstStyle/>
          <a:p>
            <a:pPr algn="ctr">
              <a:lnSpc>
                <a:spcPts val="3599"/>
              </a:lnSpc>
            </a:pPr>
            <a:r>
              <a:rPr lang="en-US" sz="2400" spc="35" dirty="0">
                <a:solidFill>
                  <a:schemeClr val="bg1"/>
                </a:solidFill>
                <a:latin typeface="Arial Rounded MT Bold" panose="020F0704030504030204" pitchFamily="34" charset="77"/>
              </a:rPr>
              <a:t>Recommendations</a:t>
            </a:r>
          </a:p>
        </p:txBody>
      </p:sp>
    </p:spTree>
    <p:extLst>
      <p:ext uri="{BB962C8B-B14F-4D97-AF65-F5344CB8AC3E}">
        <p14:creationId xmlns:p14="http://schemas.microsoft.com/office/powerpoint/2010/main" val="2427304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900" decel="100000" fill="hold"/>
                                        <p:tgtEl>
                                          <p:spTgt spid="3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900" decel="100000" fill="hold"/>
                                        <p:tgtEl>
                                          <p:spTgt spid="12"/>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900" decel="100000" fill="hold"/>
                                        <p:tgtEl>
                                          <p:spTgt spid="9"/>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7"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1000"/>
                                        <p:tgtEl>
                                          <p:spTgt spid="43"/>
                                        </p:tgtEl>
                                      </p:cBhvr>
                                    </p:animEffect>
                                    <p:anim calcmode="lin" valueType="num">
                                      <p:cBhvr>
                                        <p:cTn id="28" dur="1000" fill="hold"/>
                                        <p:tgtEl>
                                          <p:spTgt spid="43"/>
                                        </p:tgtEl>
                                        <p:attrNameLst>
                                          <p:attrName>ppt_x</p:attrName>
                                        </p:attrNameLst>
                                      </p:cBhvr>
                                      <p:tavLst>
                                        <p:tav tm="0">
                                          <p:val>
                                            <p:strVal val="#ppt_x"/>
                                          </p:val>
                                        </p:tav>
                                        <p:tav tm="100000">
                                          <p:val>
                                            <p:strVal val="#ppt_x"/>
                                          </p:val>
                                        </p:tav>
                                      </p:tavLst>
                                    </p:anim>
                                    <p:anim calcmode="lin" valueType="num">
                                      <p:cBhvr>
                                        <p:cTn id="29" dur="900" decel="100000" fill="hold"/>
                                        <p:tgtEl>
                                          <p:spTgt spid="43"/>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43"/>
                                        </p:tgtEl>
                                        <p:attrNameLst>
                                          <p:attrName>ppt_y</p:attrName>
                                        </p:attrNameLst>
                                      </p:cBhvr>
                                      <p:tavLst>
                                        <p:tav tm="0">
                                          <p:val>
                                            <p:strVal val="#ppt_y-.03"/>
                                          </p:val>
                                        </p:tav>
                                        <p:tav tm="100000">
                                          <p:val>
                                            <p:strVal val="#ppt_y"/>
                                          </p:val>
                                        </p:tav>
                                      </p:tavLst>
                                    </p:anim>
                                  </p:childTnLst>
                                </p:cTn>
                              </p:par>
                              <p:par>
                                <p:cTn id="31" presetID="37"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1000"/>
                                        <p:tgtEl>
                                          <p:spTgt spid="32"/>
                                        </p:tgtEl>
                                      </p:cBhvr>
                                    </p:animEffect>
                                    <p:anim calcmode="lin" valueType="num">
                                      <p:cBhvr>
                                        <p:cTn id="34" dur="1000" fill="hold"/>
                                        <p:tgtEl>
                                          <p:spTgt spid="32"/>
                                        </p:tgtEl>
                                        <p:attrNameLst>
                                          <p:attrName>ppt_x</p:attrName>
                                        </p:attrNameLst>
                                      </p:cBhvr>
                                      <p:tavLst>
                                        <p:tav tm="0">
                                          <p:val>
                                            <p:strVal val="#ppt_x"/>
                                          </p:val>
                                        </p:tav>
                                        <p:tav tm="100000">
                                          <p:val>
                                            <p:strVal val="#ppt_x"/>
                                          </p:val>
                                        </p:tav>
                                      </p:tavLst>
                                    </p:anim>
                                    <p:anim calcmode="lin" valueType="num">
                                      <p:cBhvr>
                                        <p:cTn id="35" dur="900" decel="100000" fill="hold"/>
                                        <p:tgtEl>
                                          <p:spTgt spid="32"/>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par>
                                <p:cTn id="37" presetID="37"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1000"/>
                                        <p:tgtEl>
                                          <p:spTgt spid="29"/>
                                        </p:tgtEl>
                                      </p:cBhvr>
                                    </p:animEffect>
                                    <p:anim calcmode="lin" valueType="num">
                                      <p:cBhvr>
                                        <p:cTn id="40" dur="1000" fill="hold"/>
                                        <p:tgtEl>
                                          <p:spTgt spid="29"/>
                                        </p:tgtEl>
                                        <p:attrNameLst>
                                          <p:attrName>ppt_x</p:attrName>
                                        </p:attrNameLst>
                                      </p:cBhvr>
                                      <p:tavLst>
                                        <p:tav tm="0">
                                          <p:val>
                                            <p:strVal val="#ppt_x"/>
                                          </p:val>
                                        </p:tav>
                                        <p:tav tm="100000">
                                          <p:val>
                                            <p:strVal val="#ppt_x"/>
                                          </p:val>
                                        </p:tav>
                                      </p:tavLst>
                                    </p:anim>
                                    <p:anim calcmode="lin" valueType="num">
                                      <p:cBhvr>
                                        <p:cTn id="41" dur="900" decel="100000" fill="hold"/>
                                        <p:tgtEl>
                                          <p:spTgt spid="29"/>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1000"/>
                                        <p:tgtEl>
                                          <p:spTgt spid="44"/>
                                        </p:tgtEl>
                                      </p:cBhvr>
                                    </p:animEffect>
                                    <p:anim calcmode="lin" valueType="num">
                                      <p:cBhvr>
                                        <p:cTn id="48" dur="1000" fill="hold"/>
                                        <p:tgtEl>
                                          <p:spTgt spid="44"/>
                                        </p:tgtEl>
                                        <p:attrNameLst>
                                          <p:attrName>ppt_x</p:attrName>
                                        </p:attrNameLst>
                                      </p:cBhvr>
                                      <p:tavLst>
                                        <p:tav tm="0">
                                          <p:val>
                                            <p:strVal val="#ppt_x"/>
                                          </p:val>
                                        </p:tav>
                                        <p:tav tm="100000">
                                          <p:val>
                                            <p:strVal val="#ppt_x"/>
                                          </p:val>
                                        </p:tav>
                                      </p:tavLst>
                                    </p:anim>
                                    <p:anim calcmode="lin" valueType="num">
                                      <p:cBhvr>
                                        <p:cTn id="49" dur="900" decel="100000" fill="hold"/>
                                        <p:tgtEl>
                                          <p:spTgt spid="44"/>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44"/>
                                        </p:tgtEl>
                                        <p:attrNameLst>
                                          <p:attrName>ppt_y</p:attrName>
                                        </p:attrNameLst>
                                      </p:cBhvr>
                                      <p:tavLst>
                                        <p:tav tm="0">
                                          <p:val>
                                            <p:strVal val="#ppt_y-.03"/>
                                          </p:val>
                                        </p:tav>
                                        <p:tav tm="100000">
                                          <p:val>
                                            <p:strVal val="#ppt_y"/>
                                          </p:val>
                                        </p:tav>
                                      </p:tavLst>
                                    </p:anim>
                                  </p:childTnLst>
                                </p:cTn>
                              </p:par>
                              <p:par>
                                <p:cTn id="51" presetID="37"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1000"/>
                                        <p:tgtEl>
                                          <p:spTgt spid="28"/>
                                        </p:tgtEl>
                                      </p:cBhvr>
                                    </p:animEffect>
                                    <p:anim calcmode="lin" valueType="num">
                                      <p:cBhvr>
                                        <p:cTn id="54" dur="1000" fill="hold"/>
                                        <p:tgtEl>
                                          <p:spTgt spid="28"/>
                                        </p:tgtEl>
                                        <p:attrNameLst>
                                          <p:attrName>ppt_x</p:attrName>
                                        </p:attrNameLst>
                                      </p:cBhvr>
                                      <p:tavLst>
                                        <p:tav tm="0">
                                          <p:val>
                                            <p:strVal val="#ppt_x"/>
                                          </p:val>
                                        </p:tav>
                                        <p:tav tm="100000">
                                          <p:val>
                                            <p:strVal val="#ppt_x"/>
                                          </p:val>
                                        </p:tav>
                                      </p:tavLst>
                                    </p:anim>
                                    <p:anim calcmode="lin" valueType="num">
                                      <p:cBhvr>
                                        <p:cTn id="55" dur="900" decel="100000" fill="hold"/>
                                        <p:tgtEl>
                                          <p:spTgt spid="28"/>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par>
                                <p:cTn id="57" presetID="37" presetClass="entr" presetSubtype="0"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1000"/>
                                        <p:tgtEl>
                                          <p:spTgt spid="25"/>
                                        </p:tgtEl>
                                      </p:cBhvr>
                                    </p:animEffect>
                                    <p:anim calcmode="lin" valueType="num">
                                      <p:cBhvr>
                                        <p:cTn id="60" dur="1000" fill="hold"/>
                                        <p:tgtEl>
                                          <p:spTgt spid="25"/>
                                        </p:tgtEl>
                                        <p:attrNameLst>
                                          <p:attrName>ppt_x</p:attrName>
                                        </p:attrNameLst>
                                      </p:cBhvr>
                                      <p:tavLst>
                                        <p:tav tm="0">
                                          <p:val>
                                            <p:strVal val="#ppt_x"/>
                                          </p:val>
                                        </p:tav>
                                        <p:tav tm="100000">
                                          <p:val>
                                            <p:strVal val="#ppt_x"/>
                                          </p:val>
                                        </p:tav>
                                      </p:tavLst>
                                    </p:anim>
                                    <p:anim calcmode="lin" valueType="num">
                                      <p:cBhvr>
                                        <p:cTn id="61" dur="900" decel="100000" fill="hold"/>
                                        <p:tgtEl>
                                          <p:spTgt spid="25"/>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37" presetClass="entr" presetSubtype="0" fill="hold" grpId="0" nodeType="click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1000"/>
                                        <p:tgtEl>
                                          <p:spTgt spid="45"/>
                                        </p:tgtEl>
                                      </p:cBhvr>
                                    </p:animEffect>
                                    <p:anim calcmode="lin" valueType="num">
                                      <p:cBhvr>
                                        <p:cTn id="68" dur="1000" fill="hold"/>
                                        <p:tgtEl>
                                          <p:spTgt spid="45"/>
                                        </p:tgtEl>
                                        <p:attrNameLst>
                                          <p:attrName>ppt_x</p:attrName>
                                        </p:attrNameLst>
                                      </p:cBhvr>
                                      <p:tavLst>
                                        <p:tav tm="0">
                                          <p:val>
                                            <p:strVal val="#ppt_x"/>
                                          </p:val>
                                        </p:tav>
                                        <p:tav tm="100000">
                                          <p:val>
                                            <p:strVal val="#ppt_x"/>
                                          </p:val>
                                        </p:tav>
                                      </p:tavLst>
                                    </p:anim>
                                    <p:anim calcmode="lin" valueType="num">
                                      <p:cBhvr>
                                        <p:cTn id="69" dur="900" decel="100000" fill="hold"/>
                                        <p:tgtEl>
                                          <p:spTgt spid="45"/>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71" presetID="37"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1000"/>
                                        <p:tgtEl>
                                          <p:spTgt spid="24"/>
                                        </p:tgtEl>
                                      </p:cBhvr>
                                    </p:animEffect>
                                    <p:anim calcmode="lin" valueType="num">
                                      <p:cBhvr>
                                        <p:cTn id="74" dur="1000" fill="hold"/>
                                        <p:tgtEl>
                                          <p:spTgt spid="24"/>
                                        </p:tgtEl>
                                        <p:attrNameLst>
                                          <p:attrName>ppt_x</p:attrName>
                                        </p:attrNameLst>
                                      </p:cBhvr>
                                      <p:tavLst>
                                        <p:tav tm="0">
                                          <p:val>
                                            <p:strVal val="#ppt_x"/>
                                          </p:val>
                                        </p:tav>
                                        <p:tav tm="100000">
                                          <p:val>
                                            <p:strVal val="#ppt_x"/>
                                          </p:val>
                                        </p:tav>
                                      </p:tavLst>
                                    </p:anim>
                                    <p:anim calcmode="lin" valueType="num">
                                      <p:cBhvr>
                                        <p:cTn id="75" dur="900" decel="100000" fill="hold"/>
                                        <p:tgtEl>
                                          <p:spTgt spid="24"/>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par>
                                <p:cTn id="77" presetID="37" presetClass="entr" presetSubtype="0" fill="hold"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1000"/>
                                        <p:tgtEl>
                                          <p:spTgt spid="21"/>
                                        </p:tgtEl>
                                      </p:cBhvr>
                                    </p:animEffect>
                                    <p:anim calcmode="lin" valueType="num">
                                      <p:cBhvr>
                                        <p:cTn id="80" dur="1000" fill="hold"/>
                                        <p:tgtEl>
                                          <p:spTgt spid="21"/>
                                        </p:tgtEl>
                                        <p:attrNameLst>
                                          <p:attrName>ppt_x</p:attrName>
                                        </p:attrNameLst>
                                      </p:cBhvr>
                                      <p:tavLst>
                                        <p:tav tm="0">
                                          <p:val>
                                            <p:strVal val="#ppt_x"/>
                                          </p:val>
                                        </p:tav>
                                        <p:tav tm="100000">
                                          <p:val>
                                            <p:strVal val="#ppt_x"/>
                                          </p:val>
                                        </p:tav>
                                      </p:tavLst>
                                    </p:anim>
                                    <p:anim calcmode="lin" valueType="num">
                                      <p:cBhvr>
                                        <p:cTn id="81" dur="900" decel="100000" fill="hold"/>
                                        <p:tgtEl>
                                          <p:spTgt spid="21"/>
                                        </p:tgtEl>
                                        <p:attrNameLst>
                                          <p:attrName>ppt_y</p:attrName>
                                        </p:attrNameLst>
                                      </p:cBhvr>
                                      <p:tavLst>
                                        <p:tav tm="0">
                                          <p:val>
                                            <p:strVal val="#ppt_y+1"/>
                                          </p:val>
                                        </p:tav>
                                        <p:tav tm="100000">
                                          <p:val>
                                            <p:strVal val="#ppt_y-.03"/>
                                          </p:val>
                                        </p:tav>
                                      </p:tavLst>
                                    </p:anim>
                                    <p:anim calcmode="lin" valueType="num">
                                      <p:cBhvr>
                                        <p:cTn id="82"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37" presetClass="entr" presetSubtype="0" fill="hold" grpId="0" nodeType="click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1000"/>
                                        <p:tgtEl>
                                          <p:spTgt spid="46"/>
                                        </p:tgtEl>
                                      </p:cBhvr>
                                    </p:animEffect>
                                    <p:anim calcmode="lin" valueType="num">
                                      <p:cBhvr>
                                        <p:cTn id="88" dur="1000" fill="hold"/>
                                        <p:tgtEl>
                                          <p:spTgt spid="46"/>
                                        </p:tgtEl>
                                        <p:attrNameLst>
                                          <p:attrName>ppt_x</p:attrName>
                                        </p:attrNameLst>
                                      </p:cBhvr>
                                      <p:tavLst>
                                        <p:tav tm="0">
                                          <p:val>
                                            <p:strVal val="#ppt_x"/>
                                          </p:val>
                                        </p:tav>
                                        <p:tav tm="100000">
                                          <p:val>
                                            <p:strVal val="#ppt_x"/>
                                          </p:val>
                                        </p:tav>
                                      </p:tavLst>
                                    </p:anim>
                                    <p:anim calcmode="lin" valueType="num">
                                      <p:cBhvr>
                                        <p:cTn id="89" dur="900" decel="100000" fill="hold"/>
                                        <p:tgtEl>
                                          <p:spTgt spid="46"/>
                                        </p:tgtEl>
                                        <p:attrNameLst>
                                          <p:attrName>ppt_y</p:attrName>
                                        </p:attrNameLst>
                                      </p:cBhvr>
                                      <p:tavLst>
                                        <p:tav tm="0">
                                          <p:val>
                                            <p:strVal val="#ppt_y+1"/>
                                          </p:val>
                                        </p:tav>
                                        <p:tav tm="100000">
                                          <p:val>
                                            <p:strVal val="#ppt_y-.03"/>
                                          </p:val>
                                        </p:tav>
                                      </p:tavLst>
                                    </p:anim>
                                    <p:anim calcmode="lin" valueType="num">
                                      <p:cBhvr>
                                        <p:cTn id="90" dur="100" accel="100000" fill="hold">
                                          <p:stCondLst>
                                            <p:cond delay="900"/>
                                          </p:stCondLst>
                                        </p:cTn>
                                        <p:tgtEl>
                                          <p:spTgt spid="46"/>
                                        </p:tgtEl>
                                        <p:attrNameLst>
                                          <p:attrName>ppt_y</p:attrName>
                                        </p:attrNameLst>
                                      </p:cBhvr>
                                      <p:tavLst>
                                        <p:tav tm="0">
                                          <p:val>
                                            <p:strVal val="#ppt_y-.03"/>
                                          </p:val>
                                        </p:tav>
                                        <p:tav tm="100000">
                                          <p:val>
                                            <p:strVal val="#ppt_y"/>
                                          </p:val>
                                        </p:tav>
                                      </p:tavLst>
                                    </p:anim>
                                  </p:childTnLst>
                                </p:cTn>
                              </p:par>
                              <p:par>
                                <p:cTn id="91" presetID="37" presetClass="entr" presetSubtype="0"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fade">
                                      <p:cBhvr>
                                        <p:cTn id="93" dur="1000"/>
                                        <p:tgtEl>
                                          <p:spTgt spid="20"/>
                                        </p:tgtEl>
                                      </p:cBhvr>
                                    </p:animEffect>
                                    <p:anim calcmode="lin" valueType="num">
                                      <p:cBhvr>
                                        <p:cTn id="94" dur="1000" fill="hold"/>
                                        <p:tgtEl>
                                          <p:spTgt spid="20"/>
                                        </p:tgtEl>
                                        <p:attrNameLst>
                                          <p:attrName>ppt_x</p:attrName>
                                        </p:attrNameLst>
                                      </p:cBhvr>
                                      <p:tavLst>
                                        <p:tav tm="0">
                                          <p:val>
                                            <p:strVal val="#ppt_x"/>
                                          </p:val>
                                        </p:tav>
                                        <p:tav tm="100000">
                                          <p:val>
                                            <p:strVal val="#ppt_x"/>
                                          </p:val>
                                        </p:tav>
                                      </p:tavLst>
                                    </p:anim>
                                    <p:anim calcmode="lin" valueType="num">
                                      <p:cBhvr>
                                        <p:cTn id="95" dur="900" decel="100000" fill="hold"/>
                                        <p:tgtEl>
                                          <p:spTgt spid="20"/>
                                        </p:tgtEl>
                                        <p:attrNameLst>
                                          <p:attrName>ppt_y</p:attrName>
                                        </p:attrNameLst>
                                      </p:cBhvr>
                                      <p:tavLst>
                                        <p:tav tm="0">
                                          <p:val>
                                            <p:strVal val="#ppt_y+1"/>
                                          </p:val>
                                        </p:tav>
                                        <p:tav tm="100000">
                                          <p:val>
                                            <p:strVal val="#ppt_y-.03"/>
                                          </p:val>
                                        </p:tav>
                                      </p:tavLst>
                                    </p:anim>
                                    <p:anim calcmode="lin" valueType="num">
                                      <p:cBhvr>
                                        <p:cTn id="96"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97" presetID="37" presetClass="entr" presetSubtype="0" fill="hold" nodeType="withEffect">
                                  <p:stCondLst>
                                    <p:cond delay="0"/>
                                  </p:stCondLst>
                                  <p:childTnLst>
                                    <p:set>
                                      <p:cBhvr>
                                        <p:cTn id="98" dur="1" fill="hold">
                                          <p:stCondLst>
                                            <p:cond delay="0"/>
                                          </p:stCondLst>
                                        </p:cTn>
                                        <p:tgtEl>
                                          <p:spTgt spid="17"/>
                                        </p:tgtEl>
                                        <p:attrNameLst>
                                          <p:attrName>style.visibility</p:attrName>
                                        </p:attrNameLst>
                                      </p:cBhvr>
                                      <p:to>
                                        <p:strVal val="visible"/>
                                      </p:to>
                                    </p:set>
                                    <p:animEffect transition="in" filter="fade">
                                      <p:cBhvr>
                                        <p:cTn id="99" dur="1000"/>
                                        <p:tgtEl>
                                          <p:spTgt spid="17"/>
                                        </p:tgtEl>
                                      </p:cBhvr>
                                    </p:animEffect>
                                    <p:anim calcmode="lin" valueType="num">
                                      <p:cBhvr>
                                        <p:cTn id="100" dur="1000" fill="hold"/>
                                        <p:tgtEl>
                                          <p:spTgt spid="17"/>
                                        </p:tgtEl>
                                        <p:attrNameLst>
                                          <p:attrName>ppt_x</p:attrName>
                                        </p:attrNameLst>
                                      </p:cBhvr>
                                      <p:tavLst>
                                        <p:tav tm="0">
                                          <p:val>
                                            <p:strVal val="#ppt_x"/>
                                          </p:val>
                                        </p:tav>
                                        <p:tav tm="100000">
                                          <p:val>
                                            <p:strVal val="#ppt_x"/>
                                          </p:val>
                                        </p:tav>
                                      </p:tavLst>
                                    </p:anim>
                                    <p:anim calcmode="lin" valueType="num">
                                      <p:cBhvr>
                                        <p:cTn id="101" dur="900" decel="100000" fill="hold"/>
                                        <p:tgtEl>
                                          <p:spTgt spid="17"/>
                                        </p:tgtEl>
                                        <p:attrNameLst>
                                          <p:attrName>ppt_y</p:attrName>
                                        </p:attrNameLst>
                                      </p:cBhvr>
                                      <p:tavLst>
                                        <p:tav tm="0">
                                          <p:val>
                                            <p:strVal val="#ppt_y+1"/>
                                          </p:val>
                                        </p:tav>
                                        <p:tav tm="100000">
                                          <p:val>
                                            <p:strVal val="#ppt_y-.03"/>
                                          </p:val>
                                        </p:tav>
                                      </p:tavLst>
                                    </p:anim>
                                    <p:anim calcmode="lin" valueType="num">
                                      <p:cBhvr>
                                        <p:cTn id="102"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37" presetClass="entr" presetSubtype="0" fill="hold" grpId="0" nodeType="click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fade">
                                      <p:cBhvr>
                                        <p:cTn id="107" dur="1000"/>
                                        <p:tgtEl>
                                          <p:spTgt spid="47"/>
                                        </p:tgtEl>
                                      </p:cBhvr>
                                    </p:animEffect>
                                    <p:anim calcmode="lin" valueType="num">
                                      <p:cBhvr>
                                        <p:cTn id="108" dur="1000" fill="hold"/>
                                        <p:tgtEl>
                                          <p:spTgt spid="47"/>
                                        </p:tgtEl>
                                        <p:attrNameLst>
                                          <p:attrName>ppt_x</p:attrName>
                                        </p:attrNameLst>
                                      </p:cBhvr>
                                      <p:tavLst>
                                        <p:tav tm="0">
                                          <p:val>
                                            <p:strVal val="#ppt_x"/>
                                          </p:val>
                                        </p:tav>
                                        <p:tav tm="100000">
                                          <p:val>
                                            <p:strVal val="#ppt_x"/>
                                          </p:val>
                                        </p:tav>
                                      </p:tavLst>
                                    </p:anim>
                                    <p:anim calcmode="lin" valueType="num">
                                      <p:cBhvr>
                                        <p:cTn id="109" dur="900" decel="100000" fill="hold"/>
                                        <p:tgtEl>
                                          <p:spTgt spid="47"/>
                                        </p:tgtEl>
                                        <p:attrNameLst>
                                          <p:attrName>ppt_y</p:attrName>
                                        </p:attrNameLst>
                                      </p:cBhvr>
                                      <p:tavLst>
                                        <p:tav tm="0">
                                          <p:val>
                                            <p:strVal val="#ppt_y+1"/>
                                          </p:val>
                                        </p:tav>
                                        <p:tav tm="100000">
                                          <p:val>
                                            <p:strVal val="#ppt_y-.03"/>
                                          </p:val>
                                        </p:tav>
                                      </p:tavLst>
                                    </p:anim>
                                    <p:anim calcmode="lin" valueType="num">
                                      <p:cBhvr>
                                        <p:cTn id="110"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par>
                                <p:cTn id="111" presetID="37" presetClass="entr" presetSubtype="0" fill="hold" grpId="0" nodeType="withEffect">
                                  <p:stCondLst>
                                    <p:cond delay="0"/>
                                  </p:stCondLst>
                                  <p:childTnLst>
                                    <p:set>
                                      <p:cBhvr>
                                        <p:cTn id="112" dur="1" fill="hold">
                                          <p:stCondLst>
                                            <p:cond delay="0"/>
                                          </p:stCondLst>
                                        </p:cTn>
                                        <p:tgtEl>
                                          <p:spTgt spid="16"/>
                                        </p:tgtEl>
                                        <p:attrNameLst>
                                          <p:attrName>style.visibility</p:attrName>
                                        </p:attrNameLst>
                                      </p:cBhvr>
                                      <p:to>
                                        <p:strVal val="visible"/>
                                      </p:to>
                                    </p:set>
                                    <p:animEffect transition="in" filter="fade">
                                      <p:cBhvr>
                                        <p:cTn id="113" dur="1000"/>
                                        <p:tgtEl>
                                          <p:spTgt spid="16"/>
                                        </p:tgtEl>
                                      </p:cBhvr>
                                    </p:animEffect>
                                    <p:anim calcmode="lin" valueType="num">
                                      <p:cBhvr>
                                        <p:cTn id="114" dur="1000" fill="hold"/>
                                        <p:tgtEl>
                                          <p:spTgt spid="16"/>
                                        </p:tgtEl>
                                        <p:attrNameLst>
                                          <p:attrName>ppt_x</p:attrName>
                                        </p:attrNameLst>
                                      </p:cBhvr>
                                      <p:tavLst>
                                        <p:tav tm="0">
                                          <p:val>
                                            <p:strVal val="#ppt_x"/>
                                          </p:val>
                                        </p:tav>
                                        <p:tav tm="100000">
                                          <p:val>
                                            <p:strVal val="#ppt_x"/>
                                          </p:val>
                                        </p:tav>
                                      </p:tavLst>
                                    </p:anim>
                                    <p:anim calcmode="lin" valueType="num">
                                      <p:cBhvr>
                                        <p:cTn id="115" dur="900" decel="100000" fill="hold"/>
                                        <p:tgtEl>
                                          <p:spTgt spid="16"/>
                                        </p:tgtEl>
                                        <p:attrNameLst>
                                          <p:attrName>ppt_y</p:attrName>
                                        </p:attrNameLst>
                                      </p:cBhvr>
                                      <p:tavLst>
                                        <p:tav tm="0">
                                          <p:val>
                                            <p:strVal val="#ppt_y+1"/>
                                          </p:val>
                                        </p:tav>
                                        <p:tav tm="100000">
                                          <p:val>
                                            <p:strVal val="#ppt_y-.03"/>
                                          </p:val>
                                        </p:tav>
                                      </p:tavLst>
                                    </p:anim>
                                    <p:anim calcmode="lin" valueType="num">
                                      <p:cBhvr>
                                        <p:cTn id="116"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117" presetID="37" presetClass="entr" presetSubtype="0" fill="hold" nodeType="withEffect">
                                  <p:stCondLst>
                                    <p:cond delay="0"/>
                                  </p:stCondLst>
                                  <p:childTnLst>
                                    <p:set>
                                      <p:cBhvr>
                                        <p:cTn id="118" dur="1" fill="hold">
                                          <p:stCondLst>
                                            <p:cond delay="0"/>
                                          </p:stCondLst>
                                        </p:cTn>
                                        <p:tgtEl>
                                          <p:spTgt spid="13"/>
                                        </p:tgtEl>
                                        <p:attrNameLst>
                                          <p:attrName>style.visibility</p:attrName>
                                        </p:attrNameLst>
                                      </p:cBhvr>
                                      <p:to>
                                        <p:strVal val="visible"/>
                                      </p:to>
                                    </p:set>
                                    <p:animEffect transition="in" filter="fade">
                                      <p:cBhvr>
                                        <p:cTn id="119" dur="1000"/>
                                        <p:tgtEl>
                                          <p:spTgt spid="13"/>
                                        </p:tgtEl>
                                      </p:cBhvr>
                                    </p:animEffect>
                                    <p:anim calcmode="lin" valueType="num">
                                      <p:cBhvr>
                                        <p:cTn id="120" dur="1000" fill="hold"/>
                                        <p:tgtEl>
                                          <p:spTgt spid="13"/>
                                        </p:tgtEl>
                                        <p:attrNameLst>
                                          <p:attrName>ppt_x</p:attrName>
                                        </p:attrNameLst>
                                      </p:cBhvr>
                                      <p:tavLst>
                                        <p:tav tm="0">
                                          <p:val>
                                            <p:strVal val="#ppt_x"/>
                                          </p:val>
                                        </p:tav>
                                        <p:tav tm="100000">
                                          <p:val>
                                            <p:strVal val="#ppt_x"/>
                                          </p:val>
                                        </p:tav>
                                      </p:tavLst>
                                    </p:anim>
                                    <p:anim calcmode="lin" valueType="num">
                                      <p:cBhvr>
                                        <p:cTn id="121" dur="900" decel="100000" fill="hold"/>
                                        <p:tgtEl>
                                          <p:spTgt spid="13"/>
                                        </p:tgtEl>
                                        <p:attrNameLst>
                                          <p:attrName>ppt_y</p:attrName>
                                        </p:attrNameLst>
                                      </p:cBhvr>
                                      <p:tavLst>
                                        <p:tav tm="0">
                                          <p:val>
                                            <p:strVal val="#ppt_y+1"/>
                                          </p:val>
                                        </p:tav>
                                        <p:tav tm="100000">
                                          <p:val>
                                            <p:strVal val="#ppt_y-.03"/>
                                          </p:val>
                                        </p:tav>
                                      </p:tavLst>
                                    </p:anim>
                                    <p:anim calcmode="lin" valueType="num">
                                      <p:cBhvr>
                                        <p:cTn id="122"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37" presetClass="entr" presetSubtype="0" fill="hold" grpId="0" nodeType="clickEffect">
                                  <p:stCondLst>
                                    <p:cond delay="0"/>
                                  </p:stCondLst>
                                  <p:childTnLst>
                                    <p:set>
                                      <p:cBhvr>
                                        <p:cTn id="126" dur="1" fill="hold">
                                          <p:stCondLst>
                                            <p:cond delay="0"/>
                                          </p:stCondLst>
                                        </p:cTn>
                                        <p:tgtEl>
                                          <p:spTgt spid="48"/>
                                        </p:tgtEl>
                                        <p:attrNameLst>
                                          <p:attrName>style.visibility</p:attrName>
                                        </p:attrNameLst>
                                      </p:cBhvr>
                                      <p:to>
                                        <p:strVal val="visible"/>
                                      </p:to>
                                    </p:set>
                                    <p:animEffect transition="in" filter="fade">
                                      <p:cBhvr>
                                        <p:cTn id="127" dur="1000"/>
                                        <p:tgtEl>
                                          <p:spTgt spid="48"/>
                                        </p:tgtEl>
                                      </p:cBhvr>
                                    </p:animEffect>
                                    <p:anim calcmode="lin" valueType="num">
                                      <p:cBhvr>
                                        <p:cTn id="128" dur="1000" fill="hold"/>
                                        <p:tgtEl>
                                          <p:spTgt spid="48"/>
                                        </p:tgtEl>
                                        <p:attrNameLst>
                                          <p:attrName>ppt_x</p:attrName>
                                        </p:attrNameLst>
                                      </p:cBhvr>
                                      <p:tavLst>
                                        <p:tav tm="0">
                                          <p:val>
                                            <p:strVal val="#ppt_x"/>
                                          </p:val>
                                        </p:tav>
                                        <p:tav tm="100000">
                                          <p:val>
                                            <p:strVal val="#ppt_x"/>
                                          </p:val>
                                        </p:tav>
                                      </p:tavLst>
                                    </p:anim>
                                    <p:anim calcmode="lin" valueType="num">
                                      <p:cBhvr>
                                        <p:cTn id="129" dur="900" decel="100000" fill="hold"/>
                                        <p:tgtEl>
                                          <p:spTgt spid="48"/>
                                        </p:tgtEl>
                                        <p:attrNameLst>
                                          <p:attrName>ppt_y</p:attrName>
                                        </p:attrNameLst>
                                      </p:cBhvr>
                                      <p:tavLst>
                                        <p:tav tm="0">
                                          <p:val>
                                            <p:strVal val="#ppt_y+1"/>
                                          </p:val>
                                        </p:tav>
                                        <p:tav tm="100000">
                                          <p:val>
                                            <p:strVal val="#ppt_y-.03"/>
                                          </p:val>
                                        </p:tav>
                                      </p:tavLst>
                                    </p:anim>
                                    <p:anim calcmode="lin" valueType="num">
                                      <p:cBhvr>
                                        <p:cTn id="130" dur="100" accel="100000" fill="hold">
                                          <p:stCondLst>
                                            <p:cond delay="900"/>
                                          </p:stCondLst>
                                        </p:cTn>
                                        <p:tgtEl>
                                          <p:spTgt spid="48"/>
                                        </p:tgtEl>
                                        <p:attrNameLst>
                                          <p:attrName>ppt_y</p:attrName>
                                        </p:attrNameLst>
                                      </p:cBhvr>
                                      <p:tavLst>
                                        <p:tav tm="0">
                                          <p:val>
                                            <p:strVal val="#ppt_y-.03"/>
                                          </p:val>
                                        </p:tav>
                                        <p:tav tm="100000">
                                          <p:val>
                                            <p:strVal val="#ppt_y"/>
                                          </p:val>
                                        </p:tav>
                                      </p:tavLst>
                                    </p:anim>
                                  </p:childTnLst>
                                </p:cTn>
                              </p:par>
                              <p:par>
                                <p:cTn id="131" presetID="37" presetClass="entr" presetSubtype="0" fill="hold" grpId="0" nodeType="withEffect">
                                  <p:stCondLst>
                                    <p:cond delay="0"/>
                                  </p:stCondLst>
                                  <p:childTnLst>
                                    <p:set>
                                      <p:cBhvr>
                                        <p:cTn id="132" dur="1" fill="hold">
                                          <p:stCondLst>
                                            <p:cond delay="0"/>
                                          </p:stCondLst>
                                        </p:cTn>
                                        <p:tgtEl>
                                          <p:spTgt spid="37"/>
                                        </p:tgtEl>
                                        <p:attrNameLst>
                                          <p:attrName>style.visibility</p:attrName>
                                        </p:attrNameLst>
                                      </p:cBhvr>
                                      <p:to>
                                        <p:strVal val="visible"/>
                                      </p:to>
                                    </p:set>
                                    <p:animEffect transition="in" filter="fade">
                                      <p:cBhvr>
                                        <p:cTn id="133" dur="1000"/>
                                        <p:tgtEl>
                                          <p:spTgt spid="37"/>
                                        </p:tgtEl>
                                      </p:cBhvr>
                                    </p:animEffect>
                                    <p:anim calcmode="lin" valueType="num">
                                      <p:cBhvr>
                                        <p:cTn id="134" dur="1000" fill="hold"/>
                                        <p:tgtEl>
                                          <p:spTgt spid="37"/>
                                        </p:tgtEl>
                                        <p:attrNameLst>
                                          <p:attrName>ppt_x</p:attrName>
                                        </p:attrNameLst>
                                      </p:cBhvr>
                                      <p:tavLst>
                                        <p:tav tm="0">
                                          <p:val>
                                            <p:strVal val="#ppt_x"/>
                                          </p:val>
                                        </p:tav>
                                        <p:tav tm="100000">
                                          <p:val>
                                            <p:strVal val="#ppt_x"/>
                                          </p:val>
                                        </p:tav>
                                      </p:tavLst>
                                    </p:anim>
                                    <p:anim calcmode="lin" valueType="num">
                                      <p:cBhvr>
                                        <p:cTn id="135" dur="900" decel="100000" fill="hold"/>
                                        <p:tgtEl>
                                          <p:spTgt spid="37"/>
                                        </p:tgtEl>
                                        <p:attrNameLst>
                                          <p:attrName>ppt_y</p:attrName>
                                        </p:attrNameLst>
                                      </p:cBhvr>
                                      <p:tavLst>
                                        <p:tav tm="0">
                                          <p:val>
                                            <p:strVal val="#ppt_y+1"/>
                                          </p:val>
                                        </p:tav>
                                        <p:tav tm="100000">
                                          <p:val>
                                            <p:strVal val="#ppt_y-.03"/>
                                          </p:val>
                                        </p:tav>
                                      </p:tavLst>
                                    </p:anim>
                                    <p:anim calcmode="lin" valueType="num">
                                      <p:cBhvr>
                                        <p:cTn id="136" dur="100" accel="100000" fill="hold">
                                          <p:stCondLst>
                                            <p:cond delay="900"/>
                                          </p:stCondLst>
                                        </p:cTn>
                                        <p:tgtEl>
                                          <p:spTgt spid="37"/>
                                        </p:tgtEl>
                                        <p:attrNameLst>
                                          <p:attrName>ppt_y</p:attrName>
                                        </p:attrNameLst>
                                      </p:cBhvr>
                                      <p:tavLst>
                                        <p:tav tm="0">
                                          <p:val>
                                            <p:strVal val="#ppt_y-.03"/>
                                          </p:val>
                                        </p:tav>
                                        <p:tav tm="100000">
                                          <p:val>
                                            <p:strVal val="#ppt_y"/>
                                          </p:val>
                                        </p:tav>
                                      </p:tavLst>
                                    </p:anim>
                                  </p:childTnLst>
                                </p:cTn>
                              </p:par>
                              <p:par>
                                <p:cTn id="137" presetID="37" presetClass="entr" presetSubtype="0" fill="hold" nodeType="withEffect">
                                  <p:stCondLst>
                                    <p:cond delay="0"/>
                                  </p:stCondLst>
                                  <p:childTnLst>
                                    <p:set>
                                      <p:cBhvr>
                                        <p:cTn id="138" dur="1" fill="hold">
                                          <p:stCondLst>
                                            <p:cond delay="0"/>
                                          </p:stCondLst>
                                        </p:cTn>
                                        <p:tgtEl>
                                          <p:spTgt spid="34"/>
                                        </p:tgtEl>
                                        <p:attrNameLst>
                                          <p:attrName>style.visibility</p:attrName>
                                        </p:attrNameLst>
                                      </p:cBhvr>
                                      <p:to>
                                        <p:strVal val="visible"/>
                                      </p:to>
                                    </p:set>
                                    <p:animEffect transition="in" filter="fade">
                                      <p:cBhvr>
                                        <p:cTn id="139" dur="1000"/>
                                        <p:tgtEl>
                                          <p:spTgt spid="34"/>
                                        </p:tgtEl>
                                      </p:cBhvr>
                                    </p:animEffect>
                                    <p:anim calcmode="lin" valueType="num">
                                      <p:cBhvr>
                                        <p:cTn id="140" dur="1000" fill="hold"/>
                                        <p:tgtEl>
                                          <p:spTgt spid="34"/>
                                        </p:tgtEl>
                                        <p:attrNameLst>
                                          <p:attrName>ppt_x</p:attrName>
                                        </p:attrNameLst>
                                      </p:cBhvr>
                                      <p:tavLst>
                                        <p:tav tm="0">
                                          <p:val>
                                            <p:strVal val="#ppt_x"/>
                                          </p:val>
                                        </p:tav>
                                        <p:tav tm="100000">
                                          <p:val>
                                            <p:strVal val="#ppt_x"/>
                                          </p:val>
                                        </p:tav>
                                      </p:tavLst>
                                    </p:anim>
                                    <p:anim calcmode="lin" valueType="num">
                                      <p:cBhvr>
                                        <p:cTn id="141" dur="900" decel="100000" fill="hold"/>
                                        <p:tgtEl>
                                          <p:spTgt spid="34"/>
                                        </p:tgtEl>
                                        <p:attrNameLst>
                                          <p:attrName>ppt_y</p:attrName>
                                        </p:attrNameLst>
                                      </p:cBhvr>
                                      <p:tavLst>
                                        <p:tav tm="0">
                                          <p:val>
                                            <p:strVal val="#ppt_y+1"/>
                                          </p:val>
                                        </p:tav>
                                        <p:tav tm="100000">
                                          <p:val>
                                            <p:strVal val="#ppt_y-.03"/>
                                          </p:val>
                                        </p:tav>
                                      </p:tavLst>
                                    </p:anim>
                                    <p:anim calcmode="lin" valueType="num">
                                      <p:cBhvr>
                                        <p:cTn id="142"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20" grpId="0" animBg="1"/>
      <p:bldP spid="24" grpId="0" animBg="1"/>
      <p:bldP spid="28" grpId="0" animBg="1"/>
      <p:bldP spid="32" grpId="0" animBg="1"/>
      <p:bldP spid="37" grpId="0" animBg="1"/>
      <p:bldP spid="38" grpId="0"/>
      <p:bldP spid="43" grpId="0"/>
      <p:bldP spid="44" grpId="0"/>
      <p:bldP spid="45" grpId="0"/>
      <p:bldP spid="46" grpId="0"/>
      <p:bldP spid="47" grpId="0"/>
      <p:bldP spid="4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957773" y="958920"/>
            <a:ext cx="10287000" cy="836916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89809" y="592809"/>
            <a:ext cx="9519314" cy="836412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93361" y="4228451"/>
            <a:ext cx="3752969" cy="836412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7503" y="1279190"/>
            <a:ext cx="10287002" cy="7728618"/>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228130" y="1692746"/>
            <a:ext cx="6477455" cy="6477455"/>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5">
            <a:extLst>
              <a:ext uri="{FF2B5EF4-FFF2-40B4-BE49-F238E27FC236}">
                <a16:creationId xmlns:a16="http://schemas.microsoft.com/office/drawing/2014/main" id="{15EC29AE-7021-3BAC-D399-474C4A3A5021}"/>
              </a:ext>
            </a:extLst>
          </p:cNvPr>
          <p:cNvSpPr txBox="1"/>
          <p:nvPr/>
        </p:nvSpPr>
        <p:spPr>
          <a:xfrm>
            <a:off x="990063" y="1337478"/>
            <a:ext cx="6618031" cy="4546086"/>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6000" b="1" kern="1200" spc="330">
                <a:solidFill>
                  <a:srgbClr val="FFFFFF"/>
                </a:solidFill>
                <a:latin typeface="+mj-lt"/>
                <a:ea typeface="+mj-ea"/>
                <a:cs typeface="+mj-cs"/>
              </a:rPr>
              <a:t>Statistical proof for Questions 2 and 3 </a:t>
            </a:r>
          </a:p>
        </p:txBody>
      </p:sp>
      <p:graphicFrame>
        <p:nvGraphicFramePr>
          <p:cNvPr id="11" name="Table 10">
            <a:extLst>
              <a:ext uri="{FF2B5EF4-FFF2-40B4-BE49-F238E27FC236}">
                <a16:creationId xmlns:a16="http://schemas.microsoft.com/office/drawing/2014/main" id="{F8B3B3A8-4150-FF26-9046-997C906668AD}"/>
              </a:ext>
            </a:extLst>
          </p:cNvPr>
          <p:cNvGraphicFramePr>
            <a:graphicFrameLocks noGrp="1"/>
          </p:cNvGraphicFramePr>
          <p:nvPr>
            <p:extLst>
              <p:ext uri="{D42A27DB-BD31-4B8C-83A1-F6EECF244321}">
                <p14:modId xmlns:p14="http://schemas.microsoft.com/office/powerpoint/2010/main" val="897018023"/>
              </p:ext>
            </p:extLst>
          </p:nvPr>
        </p:nvGraphicFramePr>
        <p:xfrm>
          <a:off x="9144000" y="1351151"/>
          <a:ext cx="8412482" cy="7518038"/>
        </p:xfrm>
        <a:graphic>
          <a:graphicData uri="http://schemas.openxmlformats.org/drawingml/2006/table">
            <a:tbl>
              <a:tblPr>
                <a:tableStyleId>{5C22544A-7EE6-4342-B048-85BDC9FD1C3A}</a:tableStyleId>
              </a:tblPr>
              <a:tblGrid>
                <a:gridCol w="2290493">
                  <a:extLst>
                    <a:ext uri="{9D8B030D-6E8A-4147-A177-3AD203B41FA5}">
                      <a16:colId xmlns:a16="http://schemas.microsoft.com/office/drawing/2014/main" val="1326136525"/>
                    </a:ext>
                  </a:extLst>
                </a:gridCol>
                <a:gridCol w="2187547">
                  <a:extLst>
                    <a:ext uri="{9D8B030D-6E8A-4147-A177-3AD203B41FA5}">
                      <a16:colId xmlns:a16="http://schemas.microsoft.com/office/drawing/2014/main" val="2061949322"/>
                    </a:ext>
                  </a:extLst>
                </a:gridCol>
                <a:gridCol w="1018274">
                  <a:extLst>
                    <a:ext uri="{9D8B030D-6E8A-4147-A177-3AD203B41FA5}">
                      <a16:colId xmlns:a16="http://schemas.microsoft.com/office/drawing/2014/main" val="2690165920"/>
                    </a:ext>
                  </a:extLst>
                </a:gridCol>
                <a:gridCol w="1485417">
                  <a:extLst>
                    <a:ext uri="{9D8B030D-6E8A-4147-A177-3AD203B41FA5}">
                      <a16:colId xmlns:a16="http://schemas.microsoft.com/office/drawing/2014/main" val="2509284092"/>
                    </a:ext>
                  </a:extLst>
                </a:gridCol>
                <a:gridCol w="1430751">
                  <a:extLst>
                    <a:ext uri="{9D8B030D-6E8A-4147-A177-3AD203B41FA5}">
                      <a16:colId xmlns:a16="http://schemas.microsoft.com/office/drawing/2014/main" val="3862475270"/>
                    </a:ext>
                  </a:extLst>
                </a:gridCol>
              </a:tblGrid>
              <a:tr h="331573">
                <a:tc gridSpan="5">
                  <a:txBody>
                    <a:bodyPr/>
                    <a:lstStyle/>
                    <a:p>
                      <a:pPr algn="ctr" fontAlgn="b"/>
                      <a:r>
                        <a:rPr lang="en-US" sz="1700" b="1" u="none" strike="noStrike" dirty="0">
                          <a:effectLst/>
                        </a:rPr>
                        <a:t>Vader</a:t>
                      </a:r>
                      <a:endParaRPr lang="en-US" sz="1700" b="1" i="0" u="none" strike="noStrike" dirty="0">
                        <a:solidFill>
                          <a:srgbClr val="000000"/>
                        </a:solidFill>
                        <a:effectLst/>
                        <a:latin typeface="Calibri" panose="020F0502020204030204" pitchFamily="34" charset="0"/>
                      </a:endParaRPr>
                    </a:p>
                  </a:txBody>
                  <a:tcPr marL="11927" marR="11927" marT="11927"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52984190"/>
                  </a:ext>
                </a:extLst>
              </a:tr>
              <a:tr h="331573">
                <a:tc gridSpan="5">
                  <a:txBody>
                    <a:bodyPr/>
                    <a:lstStyle/>
                    <a:p>
                      <a:pPr algn="ctr" fontAlgn="b"/>
                      <a:r>
                        <a:rPr lang="en-US" sz="1700" b="1" u="none" strike="noStrike" dirty="0">
                          <a:effectLst/>
                        </a:rPr>
                        <a:t>International</a:t>
                      </a:r>
                      <a:endParaRPr lang="en-US" sz="1700" b="1" i="0" u="none" strike="noStrike" dirty="0">
                        <a:solidFill>
                          <a:srgbClr val="000000"/>
                        </a:solidFill>
                        <a:effectLst/>
                        <a:latin typeface="Calibri" panose="020F0502020204030204" pitchFamily="34" charset="0"/>
                      </a:endParaRPr>
                    </a:p>
                  </a:txBody>
                  <a:tcPr marL="11927" marR="11927" marT="11927"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3369716"/>
                  </a:ext>
                </a:extLst>
              </a:tr>
              <a:tr h="331573">
                <a:tc>
                  <a:txBody>
                    <a:bodyPr/>
                    <a:lstStyle/>
                    <a:p>
                      <a:pPr algn="l" fontAlgn="b"/>
                      <a:r>
                        <a:rPr lang="en-US" sz="1700" b="1" u="none" strike="noStrike" dirty="0">
                          <a:effectLst/>
                        </a:rPr>
                        <a:t>Airline Name</a:t>
                      </a:r>
                      <a:endParaRPr lang="en-US" sz="1700" b="1" i="0" u="none" strike="noStrike" dirty="0">
                        <a:solidFill>
                          <a:srgbClr val="000000"/>
                        </a:solidFill>
                        <a:effectLst/>
                        <a:latin typeface="Calibri" panose="020F0502020204030204" pitchFamily="34" charset="0"/>
                      </a:endParaRPr>
                    </a:p>
                  </a:txBody>
                  <a:tcPr marL="11927" marR="11927" marT="11927" marB="0" anchor="b"/>
                </a:tc>
                <a:tc>
                  <a:txBody>
                    <a:bodyPr/>
                    <a:lstStyle/>
                    <a:p>
                      <a:pPr algn="l" fontAlgn="b"/>
                      <a:r>
                        <a:rPr lang="en-US" sz="1700" b="1" u="none" strike="noStrike" dirty="0">
                          <a:effectLst/>
                        </a:rPr>
                        <a:t>T-statistic</a:t>
                      </a:r>
                      <a:endParaRPr lang="en-US" sz="1700" b="1" i="0" u="none" strike="noStrike" dirty="0">
                        <a:solidFill>
                          <a:srgbClr val="000000"/>
                        </a:solidFill>
                        <a:effectLst/>
                        <a:latin typeface="Calibri" panose="020F0502020204030204" pitchFamily="34" charset="0"/>
                      </a:endParaRPr>
                    </a:p>
                  </a:txBody>
                  <a:tcPr marL="11927" marR="11927" marT="11927" marB="0" anchor="b"/>
                </a:tc>
                <a:tc>
                  <a:txBody>
                    <a:bodyPr/>
                    <a:lstStyle/>
                    <a:p>
                      <a:pPr algn="l" fontAlgn="b"/>
                      <a:r>
                        <a:rPr lang="en-US" sz="1700" b="1" u="none" strike="noStrike" dirty="0">
                          <a:effectLst/>
                        </a:rPr>
                        <a:t>p-value</a:t>
                      </a:r>
                      <a:endParaRPr lang="en-US" sz="1700" b="1" i="0" u="none" strike="noStrike" dirty="0">
                        <a:solidFill>
                          <a:srgbClr val="000000"/>
                        </a:solidFill>
                        <a:effectLst/>
                        <a:latin typeface="Calibri" panose="020F0502020204030204" pitchFamily="34" charset="0"/>
                      </a:endParaRPr>
                    </a:p>
                  </a:txBody>
                  <a:tcPr marL="11927" marR="11927" marT="11927" marB="0" anchor="b"/>
                </a:tc>
                <a:tc>
                  <a:txBody>
                    <a:bodyPr/>
                    <a:lstStyle/>
                    <a:p>
                      <a:pPr algn="l" fontAlgn="b"/>
                      <a:r>
                        <a:rPr lang="en-US" sz="1700" b="1" u="none" strike="noStrike" dirty="0">
                          <a:effectLst/>
                        </a:rPr>
                        <a:t>one tail p-value</a:t>
                      </a:r>
                      <a:endParaRPr lang="en-US" sz="1700" b="1" i="0" u="none" strike="noStrike" dirty="0">
                        <a:solidFill>
                          <a:srgbClr val="000000"/>
                        </a:solidFill>
                        <a:effectLst/>
                        <a:latin typeface="Calibri" panose="020F0502020204030204" pitchFamily="34" charset="0"/>
                      </a:endParaRPr>
                    </a:p>
                  </a:txBody>
                  <a:tcPr marL="11927" marR="11927" marT="11927" marB="0" anchor="b"/>
                </a:tc>
                <a:tc>
                  <a:txBody>
                    <a:bodyPr/>
                    <a:lstStyle/>
                    <a:p>
                      <a:pPr algn="l" fontAlgn="b"/>
                      <a:r>
                        <a:rPr lang="en-US" sz="1700" b="1" u="none" strike="noStrike" dirty="0">
                          <a:effectLst/>
                        </a:rPr>
                        <a:t>result</a:t>
                      </a:r>
                      <a:endParaRPr lang="en-US" sz="1700" b="1" i="0" u="none" strike="noStrike" dirty="0">
                        <a:solidFill>
                          <a:srgbClr val="000000"/>
                        </a:solidFill>
                        <a:effectLst/>
                        <a:latin typeface="Calibri" panose="020F0502020204030204" pitchFamily="34" charset="0"/>
                      </a:endParaRPr>
                    </a:p>
                  </a:txBody>
                  <a:tcPr marL="11927" marR="11927" marT="11927" marB="0" anchor="b"/>
                </a:tc>
                <a:extLst>
                  <a:ext uri="{0D108BD9-81ED-4DB2-BD59-A6C34878D82A}">
                    <a16:rowId xmlns:a16="http://schemas.microsoft.com/office/drawing/2014/main" val="1416463668"/>
                  </a:ext>
                </a:extLst>
              </a:tr>
              <a:tr h="331573">
                <a:tc>
                  <a:txBody>
                    <a:bodyPr/>
                    <a:lstStyle/>
                    <a:p>
                      <a:pPr algn="l" fontAlgn="b"/>
                      <a:r>
                        <a:rPr lang="en-US" sz="1700" u="none" strike="noStrike">
                          <a:effectLst/>
                        </a:rPr>
                        <a:t>United Airlines</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-4.140990195</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dirty="0">
                          <a:effectLst/>
                        </a:rPr>
                        <a:t>0.000278</a:t>
                      </a:r>
                      <a:endParaRPr lang="en-US" sz="1700" b="0" i="0" u="none" strike="noStrike" dirty="0">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0.000138829</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l" fontAlgn="b"/>
                      <a:r>
                        <a:rPr lang="en-US" sz="1700" u="none" strike="noStrike">
                          <a:effectLst/>
                        </a:rPr>
                        <a:t>significant</a:t>
                      </a:r>
                      <a:endParaRPr lang="en-US" sz="1700" b="0" i="0" u="none" strike="noStrike">
                        <a:solidFill>
                          <a:srgbClr val="000000"/>
                        </a:solidFill>
                        <a:effectLst/>
                        <a:latin typeface="Calibri" panose="020F0502020204030204" pitchFamily="34" charset="0"/>
                      </a:endParaRPr>
                    </a:p>
                  </a:txBody>
                  <a:tcPr marL="11927" marR="11927" marT="11927" marB="0" anchor="b"/>
                </a:tc>
                <a:extLst>
                  <a:ext uri="{0D108BD9-81ED-4DB2-BD59-A6C34878D82A}">
                    <a16:rowId xmlns:a16="http://schemas.microsoft.com/office/drawing/2014/main" val="807165048"/>
                  </a:ext>
                </a:extLst>
              </a:tr>
              <a:tr h="593968">
                <a:tc>
                  <a:txBody>
                    <a:bodyPr/>
                    <a:lstStyle/>
                    <a:p>
                      <a:pPr algn="l" fontAlgn="b"/>
                      <a:r>
                        <a:rPr lang="en-US" sz="1700" u="none" strike="noStrike">
                          <a:effectLst/>
                        </a:rPr>
                        <a:t>Royal Jordanian Airlines</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-3.334113892</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0.003006</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0.00150287</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l" fontAlgn="b"/>
                      <a:r>
                        <a:rPr lang="en-US" sz="1700" u="none" strike="noStrike">
                          <a:effectLst/>
                        </a:rPr>
                        <a:t>significant</a:t>
                      </a:r>
                      <a:endParaRPr lang="en-US" sz="1700" b="0" i="0" u="none" strike="noStrike">
                        <a:solidFill>
                          <a:srgbClr val="000000"/>
                        </a:solidFill>
                        <a:effectLst/>
                        <a:latin typeface="Calibri" panose="020F0502020204030204" pitchFamily="34" charset="0"/>
                      </a:endParaRPr>
                    </a:p>
                  </a:txBody>
                  <a:tcPr marL="11927" marR="11927" marT="11927" marB="0" anchor="b"/>
                </a:tc>
                <a:extLst>
                  <a:ext uri="{0D108BD9-81ED-4DB2-BD59-A6C34878D82A}">
                    <a16:rowId xmlns:a16="http://schemas.microsoft.com/office/drawing/2014/main" val="12656471"/>
                  </a:ext>
                </a:extLst>
              </a:tr>
              <a:tr h="331573">
                <a:tc>
                  <a:txBody>
                    <a:bodyPr/>
                    <a:lstStyle/>
                    <a:p>
                      <a:pPr algn="l" fontAlgn="b"/>
                      <a:r>
                        <a:rPr lang="en-US" sz="1700" u="none" strike="noStrike">
                          <a:effectLst/>
                        </a:rPr>
                        <a:t>Interjet Airlines</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-3.615396056</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0.000981</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0.000490256</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l" fontAlgn="b"/>
                      <a:r>
                        <a:rPr lang="en-US" sz="1700" u="none" strike="noStrike">
                          <a:effectLst/>
                        </a:rPr>
                        <a:t>significant</a:t>
                      </a:r>
                      <a:endParaRPr lang="en-US" sz="1700" b="0" i="0" u="none" strike="noStrike">
                        <a:solidFill>
                          <a:srgbClr val="000000"/>
                        </a:solidFill>
                        <a:effectLst/>
                        <a:latin typeface="Calibri" panose="020F0502020204030204" pitchFamily="34" charset="0"/>
                      </a:endParaRPr>
                    </a:p>
                  </a:txBody>
                  <a:tcPr marL="11927" marR="11927" marT="11927" marB="0" anchor="b"/>
                </a:tc>
                <a:extLst>
                  <a:ext uri="{0D108BD9-81ED-4DB2-BD59-A6C34878D82A}">
                    <a16:rowId xmlns:a16="http://schemas.microsoft.com/office/drawing/2014/main" val="295320598"/>
                  </a:ext>
                </a:extLst>
              </a:tr>
              <a:tr h="331573">
                <a:tc gridSpan="5">
                  <a:txBody>
                    <a:bodyPr/>
                    <a:lstStyle/>
                    <a:p>
                      <a:pPr algn="ctr" fontAlgn="b"/>
                      <a:r>
                        <a:rPr lang="en-US" sz="1700" b="1" u="none" strike="noStrike" dirty="0">
                          <a:effectLst/>
                        </a:rPr>
                        <a:t>Domestic</a:t>
                      </a:r>
                      <a:endParaRPr lang="en-US" sz="1700" b="1" i="0" u="none" strike="noStrike" dirty="0">
                        <a:solidFill>
                          <a:srgbClr val="000000"/>
                        </a:solidFill>
                        <a:effectLst/>
                        <a:latin typeface="Calibri" panose="020F0502020204030204" pitchFamily="34" charset="0"/>
                      </a:endParaRPr>
                    </a:p>
                  </a:txBody>
                  <a:tcPr marL="11927" marR="11927" marT="11927"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49146349"/>
                  </a:ext>
                </a:extLst>
              </a:tr>
              <a:tr h="331573">
                <a:tc>
                  <a:txBody>
                    <a:bodyPr/>
                    <a:lstStyle/>
                    <a:p>
                      <a:pPr algn="l" fontAlgn="b"/>
                      <a:r>
                        <a:rPr lang="en-US" sz="1700" u="none" strike="noStrike">
                          <a:effectLst/>
                        </a:rPr>
                        <a:t>Frontier Airlines</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-2.337898075</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0.021785</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0.010892534</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l" fontAlgn="b"/>
                      <a:r>
                        <a:rPr lang="en-US" sz="1700" u="none" strike="noStrike">
                          <a:effectLst/>
                        </a:rPr>
                        <a:t>significant</a:t>
                      </a:r>
                      <a:endParaRPr lang="en-US" sz="1700" b="0" i="0" u="none" strike="noStrike">
                        <a:solidFill>
                          <a:srgbClr val="000000"/>
                        </a:solidFill>
                        <a:effectLst/>
                        <a:latin typeface="Calibri" panose="020F0502020204030204" pitchFamily="34" charset="0"/>
                      </a:endParaRPr>
                    </a:p>
                  </a:txBody>
                  <a:tcPr marL="11927" marR="11927" marT="11927" marB="0" anchor="b"/>
                </a:tc>
                <a:extLst>
                  <a:ext uri="{0D108BD9-81ED-4DB2-BD59-A6C34878D82A}">
                    <a16:rowId xmlns:a16="http://schemas.microsoft.com/office/drawing/2014/main" val="2494908969"/>
                  </a:ext>
                </a:extLst>
              </a:tr>
              <a:tr h="331573">
                <a:tc>
                  <a:txBody>
                    <a:bodyPr/>
                    <a:lstStyle/>
                    <a:p>
                      <a:pPr algn="l" fontAlgn="b"/>
                      <a:r>
                        <a:rPr lang="en-US" sz="1700" u="none" strike="noStrike">
                          <a:effectLst/>
                        </a:rPr>
                        <a:t>Silver Airways</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-2.410282864</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0.018103</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0.00905162</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l" fontAlgn="b"/>
                      <a:r>
                        <a:rPr lang="en-US" sz="1700" u="none" strike="noStrike">
                          <a:effectLst/>
                        </a:rPr>
                        <a:t>significant</a:t>
                      </a:r>
                      <a:endParaRPr lang="en-US" sz="1700" b="0" i="0" u="none" strike="noStrike">
                        <a:solidFill>
                          <a:srgbClr val="000000"/>
                        </a:solidFill>
                        <a:effectLst/>
                        <a:latin typeface="Calibri" panose="020F0502020204030204" pitchFamily="34" charset="0"/>
                      </a:endParaRPr>
                    </a:p>
                  </a:txBody>
                  <a:tcPr marL="11927" marR="11927" marT="11927" marB="0" anchor="b"/>
                </a:tc>
                <a:extLst>
                  <a:ext uri="{0D108BD9-81ED-4DB2-BD59-A6C34878D82A}">
                    <a16:rowId xmlns:a16="http://schemas.microsoft.com/office/drawing/2014/main" val="502438817"/>
                  </a:ext>
                </a:extLst>
              </a:tr>
              <a:tr h="331573">
                <a:tc>
                  <a:txBody>
                    <a:bodyPr/>
                    <a:lstStyle/>
                    <a:p>
                      <a:pPr algn="l" fontAlgn="b"/>
                      <a:r>
                        <a:rPr lang="en-US" sz="1700" u="none" strike="noStrike">
                          <a:effectLst/>
                        </a:rPr>
                        <a:t>Jetblue Airways</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-3.339151357</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0.001279</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0.00063972</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l" fontAlgn="b"/>
                      <a:r>
                        <a:rPr lang="en-US" sz="1700" u="none" strike="noStrike">
                          <a:effectLst/>
                        </a:rPr>
                        <a:t>significant</a:t>
                      </a:r>
                      <a:endParaRPr lang="en-US" sz="1700" b="0" i="0" u="none" strike="noStrike">
                        <a:solidFill>
                          <a:srgbClr val="000000"/>
                        </a:solidFill>
                        <a:effectLst/>
                        <a:latin typeface="Calibri" panose="020F0502020204030204" pitchFamily="34" charset="0"/>
                      </a:endParaRPr>
                    </a:p>
                  </a:txBody>
                  <a:tcPr marL="11927" marR="11927" marT="11927" marB="0" anchor="b"/>
                </a:tc>
                <a:extLst>
                  <a:ext uri="{0D108BD9-81ED-4DB2-BD59-A6C34878D82A}">
                    <a16:rowId xmlns:a16="http://schemas.microsoft.com/office/drawing/2014/main" val="3453998864"/>
                  </a:ext>
                </a:extLst>
              </a:tr>
              <a:tr h="361788">
                <a:tc>
                  <a:txBody>
                    <a:bodyPr/>
                    <a:lstStyle/>
                    <a:p>
                      <a:pPr algn="l" fontAlgn="b"/>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l" fontAlgn="b"/>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l" fontAlgn="b"/>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l" fontAlgn="b"/>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l" fontAlgn="b"/>
                      <a:endParaRPr lang="en-US" sz="1700" b="0" i="0" u="none" strike="noStrike">
                        <a:solidFill>
                          <a:srgbClr val="000000"/>
                        </a:solidFill>
                        <a:effectLst/>
                        <a:latin typeface="Calibri" panose="020F0502020204030204" pitchFamily="34" charset="0"/>
                      </a:endParaRPr>
                    </a:p>
                  </a:txBody>
                  <a:tcPr marL="11927" marR="11927" marT="11927" marB="0" anchor="b"/>
                </a:tc>
                <a:extLst>
                  <a:ext uri="{0D108BD9-81ED-4DB2-BD59-A6C34878D82A}">
                    <a16:rowId xmlns:a16="http://schemas.microsoft.com/office/drawing/2014/main" val="1479004341"/>
                  </a:ext>
                </a:extLst>
              </a:tr>
              <a:tr h="331573">
                <a:tc gridSpan="5">
                  <a:txBody>
                    <a:bodyPr/>
                    <a:lstStyle/>
                    <a:p>
                      <a:pPr algn="ctr" fontAlgn="b"/>
                      <a:r>
                        <a:rPr lang="en-US" sz="1700" b="1" u="none" strike="noStrike" dirty="0">
                          <a:effectLst/>
                        </a:rPr>
                        <a:t>TextBlob</a:t>
                      </a:r>
                      <a:endParaRPr lang="en-US" sz="1700" b="1" i="0" u="none" strike="noStrike" dirty="0">
                        <a:solidFill>
                          <a:srgbClr val="000000"/>
                        </a:solidFill>
                        <a:effectLst/>
                        <a:latin typeface="Calibri" panose="020F0502020204030204" pitchFamily="34" charset="0"/>
                      </a:endParaRPr>
                    </a:p>
                  </a:txBody>
                  <a:tcPr marL="11927" marR="11927" marT="11927"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89992508"/>
                  </a:ext>
                </a:extLst>
              </a:tr>
              <a:tr h="331573">
                <a:tc gridSpan="5">
                  <a:txBody>
                    <a:bodyPr/>
                    <a:lstStyle/>
                    <a:p>
                      <a:pPr algn="ctr" fontAlgn="b"/>
                      <a:r>
                        <a:rPr lang="en-US" sz="1700" b="1" u="none" strike="noStrike" dirty="0">
                          <a:effectLst/>
                        </a:rPr>
                        <a:t>International</a:t>
                      </a:r>
                      <a:endParaRPr lang="en-US" sz="1700" b="1" i="0" u="none" strike="noStrike" dirty="0">
                        <a:solidFill>
                          <a:srgbClr val="000000"/>
                        </a:solidFill>
                        <a:effectLst/>
                        <a:latin typeface="Calibri" panose="020F0502020204030204" pitchFamily="34" charset="0"/>
                      </a:endParaRPr>
                    </a:p>
                  </a:txBody>
                  <a:tcPr marL="11927" marR="11927" marT="11927"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17335068"/>
                  </a:ext>
                </a:extLst>
              </a:tr>
              <a:tr h="593968">
                <a:tc>
                  <a:txBody>
                    <a:bodyPr/>
                    <a:lstStyle/>
                    <a:p>
                      <a:pPr algn="l" fontAlgn="b"/>
                      <a:r>
                        <a:rPr lang="en-US" sz="1700" b="1" u="none" strike="noStrike" dirty="0">
                          <a:effectLst/>
                        </a:rPr>
                        <a:t>Airline Name</a:t>
                      </a:r>
                      <a:endParaRPr lang="en-US" sz="1700" b="1" i="0" u="none" strike="noStrike" dirty="0">
                        <a:solidFill>
                          <a:srgbClr val="000000"/>
                        </a:solidFill>
                        <a:effectLst/>
                        <a:latin typeface="Calibri" panose="020F0502020204030204" pitchFamily="34" charset="0"/>
                      </a:endParaRPr>
                    </a:p>
                  </a:txBody>
                  <a:tcPr marL="11927" marR="11927" marT="11927" marB="0" anchor="b"/>
                </a:tc>
                <a:tc>
                  <a:txBody>
                    <a:bodyPr/>
                    <a:lstStyle/>
                    <a:p>
                      <a:pPr algn="l" fontAlgn="b"/>
                      <a:r>
                        <a:rPr lang="en-US" sz="1700" b="1" u="none" strike="noStrike" dirty="0">
                          <a:effectLst/>
                        </a:rPr>
                        <a:t>T-statistic</a:t>
                      </a:r>
                      <a:endParaRPr lang="en-US" sz="1700" b="1" i="0" u="none" strike="noStrike" dirty="0">
                        <a:solidFill>
                          <a:srgbClr val="000000"/>
                        </a:solidFill>
                        <a:effectLst/>
                        <a:latin typeface="Calibri" panose="020F0502020204030204" pitchFamily="34" charset="0"/>
                      </a:endParaRPr>
                    </a:p>
                  </a:txBody>
                  <a:tcPr marL="11927" marR="11927" marT="11927" marB="0" anchor="b"/>
                </a:tc>
                <a:tc>
                  <a:txBody>
                    <a:bodyPr/>
                    <a:lstStyle/>
                    <a:p>
                      <a:pPr algn="l" fontAlgn="b"/>
                      <a:r>
                        <a:rPr lang="en-US" sz="1700" b="1" u="none" strike="noStrike" dirty="0">
                          <a:effectLst/>
                        </a:rPr>
                        <a:t>p-value</a:t>
                      </a:r>
                      <a:endParaRPr lang="en-US" sz="1700" b="1" i="0" u="none" strike="noStrike" dirty="0">
                        <a:solidFill>
                          <a:srgbClr val="000000"/>
                        </a:solidFill>
                        <a:effectLst/>
                        <a:latin typeface="Calibri" panose="020F0502020204030204" pitchFamily="34" charset="0"/>
                      </a:endParaRPr>
                    </a:p>
                  </a:txBody>
                  <a:tcPr marL="11927" marR="11927" marT="11927" marB="0" anchor="b"/>
                </a:tc>
                <a:tc>
                  <a:txBody>
                    <a:bodyPr/>
                    <a:lstStyle/>
                    <a:p>
                      <a:pPr algn="l" fontAlgn="b"/>
                      <a:r>
                        <a:rPr lang="en-US" sz="1700" b="1" u="none" strike="noStrike" dirty="0">
                          <a:effectLst/>
                        </a:rPr>
                        <a:t>one tail p-value</a:t>
                      </a:r>
                      <a:endParaRPr lang="en-US" sz="1700" b="1" i="0" u="none" strike="noStrike" dirty="0">
                        <a:solidFill>
                          <a:srgbClr val="000000"/>
                        </a:solidFill>
                        <a:effectLst/>
                        <a:latin typeface="Calibri" panose="020F0502020204030204" pitchFamily="34" charset="0"/>
                      </a:endParaRPr>
                    </a:p>
                  </a:txBody>
                  <a:tcPr marL="11927" marR="11927" marT="11927" marB="0" anchor="b"/>
                </a:tc>
                <a:tc>
                  <a:txBody>
                    <a:bodyPr/>
                    <a:lstStyle/>
                    <a:p>
                      <a:pPr algn="l" fontAlgn="b"/>
                      <a:r>
                        <a:rPr lang="en-US" sz="1700" b="1" u="none" strike="noStrike" dirty="0">
                          <a:effectLst/>
                        </a:rPr>
                        <a:t>result</a:t>
                      </a:r>
                      <a:endParaRPr lang="en-US" sz="1700" b="1" i="0" u="none" strike="noStrike" dirty="0">
                        <a:solidFill>
                          <a:srgbClr val="000000"/>
                        </a:solidFill>
                        <a:effectLst/>
                        <a:latin typeface="Calibri" panose="020F0502020204030204" pitchFamily="34" charset="0"/>
                      </a:endParaRPr>
                    </a:p>
                  </a:txBody>
                  <a:tcPr marL="11927" marR="11927" marT="11927" marB="0" anchor="b"/>
                </a:tc>
                <a:extLst>
                  <a:ext uri="{0D108BD9-81ED-4DB2-BD59-A6C34878D82A}">
                    <a16:rowId xmlns:a16="http://schemas.microsoft.com/office/drawing/2014/main" val="3525902045"/>
                  </a:ext>
                </a:extLst>
              </a:tr>
              <a:tr h="331573">
                <a:tc>
                  <a:txBody>
                    <a:bodyPr/>
                    <a:lstStyle/>
                    <a:p>
                      <a:pPr algn="l" fontAlgn="b"/>
                      <a:r>
                        <a:rPr lang="en-US" sz="1700" u="none" strike="noStrike">
                          <a:effectLst/>
                        </a:rPr>
                        <a:t>Jetblue Airways</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-3.610395677</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0.00393</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0.001964992</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l" fontAlgn="b"/>
                      <a:r>
                        <a:rPr lang="en-US" sz="1700" u="none" strike="noStrike">
                          <a:effectLst/>
                        </a:rPr>
                        <a:t>significant</a:t>
                      </a:r>
                      <a:endParaRPr lang="en-US" sz="1700" b="0" i="0" u="none" strike="noStrike">
                        <a:solidFill>
                          <a:srgbClr val="000000"/>
                        </a:solidFill>
                        <a:effectLst/>
                        <a:latin typeface="Calibri" panose="020F0502020204030204" pitchFamily="34" charset="0"/>
                      </a:endParaRPr>
                    </a:p>
                  </a:txBody>
                  <a:tcPr marL="11927" marR="11927" marT="11927" marB="0" anchor="b"/>
                </a:tc>
                <a:extLst>
                  <a:ext uri="{0D108BD9-81ED-4DB2-BD59-A6C34878D82A}">
                    <a16:rowId xmlns:a16="http://schemas.microsoft.com/office/drawing/2014/main" val="308542727"/>
                  </a:ext>
                </a:extLst>
              </a:tr>
              <a:tr h="331573">
                <a:tc>
                  <a:txBody>
                    <a:bodyPr/>
                    <a:lstStyle/>
                    <a:p>
                      <a:pPr algn="l" fontAlgn="b"/>
                      <a:r>
                        <a:rPr lang="en-US" sz="1700" u="none" strike="noStrike">
                          <a:effectLst/>
                        </a:rPr>
                        <a:t>Volaris</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-1.608098908</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0.122484</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0.061242245</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l" fontAlgn="b"/>
                      <a:r>
                        <a:rPr lang="en-US" sz="1700" u="none" strike="noStrike">
                          <a:effectLst/>
                        </a:rPr>
                        <a:t>not significant</a:t>
                      </a:r>
                      <a:endParaRPr lang="en-US" sz="1700" b="0" i="0" u="none" strike="noStrike">
                        <a:solidFill>
                          <a:srgbClr val="000000"/>
                        </a:solidFill>
                        <a:effectLst/>
                        <a:latin typeface="Calibri" panose="020F0502020204030204" pitchFamily="34" charset="0"/>
                      </a:endParaRPr>
                    </a:p>
                  </a:txBody>
                  <a:tcPr marL="11927" marR="11927" marT="11927" marB="0" anchor="b"/>
                </a:tc>
                <a:extLst>
                  <a:ext uri="{0D108BD9-81ED-4DB2-BD59-A6C34878D82A}">
                    <a16:rowId xmlns:a16="http://schemas.microsoft.com/office/drawing/2014/main" val="2062935343"/>
                  </a:ext>
                </a:extLst>
              </a:tr>
              <a:tr h="331573">
                <a:tc>
                  <a:txBody>
                    <a:bodyPr/>
                    <a:lstStyle/>
                    <a:p>
                      <a:pPr algn="l" fontAlgn="b"/>
                      <a:r>
                        <a:rPr lang="en-US" sz="1700" u="none" strike="noStrike">
                          <a:effectLst/>
                        </a:rPr>
                        <a:t>Interjet Airlines</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-3.295259248</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0.002409</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0.001204717</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l" fontAlgn="b"/>
                      <a:r>
                        <a:rPr lang="en-US" sz="1700" u="none" strike="noStrike">
                          <a:effectLst/>
                        </a:rPr>
                        <a:t>significant</a:t>
                      </a:r>
                      <a:endParaRPr lang="en-US" sz="1700" b="0" i="0" u="none" strike="noStrike">
                        <a:solidFill>
                          <a:srgbClr val="000000"/>
                        </a:solidFill>
                        <a:effectLst/>
                        <a:latin typeface="Calibri" panose="020F0502020204030204" pitchFamily="34" charset="0"/>
                      </a:endParaRPr>
                    </a:p>
                  </a:txBody>
                  <a:tcPr marL="11927" marR="11927" marT="11927" marB="0" anchor="b"/>
                </a:tc>
                <a:extLst>
                  <a:ext uri="{0D108BD9-81ED-4DB2-BD59-A6C34878D82A}">
                    <a16:rowId xmlns:a16="http://schemas.microsoft.com/office/drawing/2014/main" val="1162288881"/>
                  </a:ext>
                </a:extLst>
              </a:tr>
              <a:tr h="331573">
                <a:tc gridSpan="5">
                  <a:txBody>
                    <a:bodyPr/>
                    <a:lstStyle/>
                    <a:p>
                      <a:pPr algn="ctr" fontAlgn="b"/>
                      <a:r>
                        <a:rPr lang="en-US" sz="1700" b="1" u="none" strike="noStrike" dirty="0">
                          <a:effectLst/>
                        </a:rPr>
                        <a:t>Domestic</a:t>
                      </a:r>
                      <a:endParaRPr lang="en-US" sz="1700" b="1" i="0" u="none" strike="noStrike" dirty="0">
                        <a:solidFill>
                          <a:srgbClr val="000000"/>
                        </a:solidFill>
                        <a:effectLst/>
                        <a:latin typeface="Calibri" panose="020F0502020204030204" pitchFamily="34" charset="0"/>
                      </a:endParaRPr>
                    </a:p>
                  </a:txBody>
                  <a:tcPr marL="11927" marR="11927" marT="11927"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318863"/>
                  </a:ext>
                </a:extLst>
              </a:tr>
              <a:tr h="331573">
                <a:tc>
                  <a:txBody>
                    <a:bodyPr/>
                    <a:lstStyle/>
                    <a:p>
                      <a:pPr algn="l" fontAlgn="b"/>
                      <a:r>
                        <a:rPr lang="en-US" sz="1700" u="none" strike="noStrike">
                          <a:effectLst/>
                        </a:rPr>
                        <a:t>American Airlines</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-2.79001603</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0.006596</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0.003297829</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l" fontAlgn="b"/>
                      <a:r>
                        <a:rPr lang="en-US" sz="1700" u="none" strike="noStrike">
                          <a:effectLst/>
                        </a:rPr>
                        <a:t>significant</a:t>
                      </a:r>
                      <a:endParaRPr lang="en-US" sz="1700" b="0" i="0" u="none" strike="noStrike">
                        <a:solidFill>
                          <a:srgbClr val="000000"/>
                        </a:solidFill>
                        <a:effectLst/>
                        <a:latin typeface="Calibri" panose="020F0502020204030204" pitchFamily="34" charset="0"/>
                      </a:endParaRPr>
                    </a:p>
                  </a:txBody>
                  <a:tcPr marL="11927" marR="11927" marT="11927" marB="0" anchor="b"/>
                </a:tc>
                <a:extLst>
                  <a:ext uri="{0D108BD9-81ED-4DB2-BD59-A6C34878D82A}">
                    <a16:rowId xmlns:a16="http://schemas.microsoft.com/office/drawing/2014/main" val="1123856222"/>
                  </a:ext>
                </a:extLst>
              </a:tr>
              <a:tr h="331573">
                <a:tc>
                  <a:txBody>
                    <a:bodyPr/>
                    <a:lstStyle/>
                    <a:p>
                      <a:pPr algn="l" fontAlgn="b"/>
                      <a:r>
                        <a:rPr lang="en-US" sz="1700" u="none" strike="noStrike">
                          <a:effectLst/>
                        </a:rPr>
                        <a:t>Spirit Airlines</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-3.068540452</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0.002811</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0.001405262</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l" fontAlgn="b"/>
                      <a:r>
                        <a:rPr lang="en-US" sz="1700" u="none" strike="noStrike">
                          <a:effectLst/>
                        </a:rPr>
                        <a:t>significant</a:t>
                      </a:r>
                      <a:endParaRPr lang="en-US" sz="1700" b="0" i="0" u="none" strike="noStrike">
                        <a:solidFill>
                          <a:srgbClr val="000000"/>
                        </a:solidFill>
                        <a:effectLst/>
                        <a:latin typeface="Calibri" panose="020F0502020204030204" pitchFamily="34" charset="0"/>
                      </a:endParaRPr>
                    </a:p>
                  </a:txBody>
                  <a:tcPr marL="11927" marR="11927" marT="11927" marB="0" anchor="b"/>
                </a:tc>
                <a:extLst>
                  <a:ext uri="{0D108BD9-81ED-4DB2-BD59-A6C34878D82A}">
                    <a16:rowId xmlns:a16="http://schemas.microsoft.com/office/drawing/2014/main" val="2881088069"/>
                  </a:ext>
                </a:extLst>
              </a:tr>
              <a:tr h="331573">
                <a:tc>
                  <a:txBody>
                    <a:bodyPr/>
                    <a:lstStyle/>
                    <a:p>
                      <a:pPr algn="l" fontAlgn="b"/>
                      <a:r>
                        <a:rPr lang="en-US" sz="1700" u="none" strike="noStrike">
                          <a:effectLst/>
                        </a:rPr>
                        <a:t>United Airlines</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-2.403559328</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0.019203</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r" fontAlgn="b"/>
                      <a:r>
                        <a:rPr lang="en-US" sz="1700" u="none" strike="noStrike">
                          <a:effectLst/>
                        </a:rPr>
                        <a:t>0.009601252</a:t>
                      </a:r>
                      <a:endParaRPr lang="en-US" sz="1700" b="0" i="0" u="none" strike="noStrike">
                        <a:solidFill>
                          <a:srgbClr val="000000"/>
                        </a:solidFill>
                        <a:effectLst/>
                        <a:latin typeface="Calibri" panose="020F0502020204030204" pitchFamily="34" charset="0"/>
                      </a:endParaRPr>
                    </a:p>
                  </a:txBody>
                  <a:tcPr marL="11927" marR="11927" marT="11927" marB="0" anchor="b"/>
                </a:tc>
                <a:tc>
                  <a:txBody>
                    <a:bodyPr/>
                    <a:lstStyle/>
                    <a:p>
                      <a:pPr algn="l" fontAlgn="b"/>
                      <a:r>
                        <a:rPr lang="en-US" sz="1700" u="none" strike="noStrike" dirty="0">
                          <a:effectLst/>
                        </a:rPr>
                        <a:t>significant</a:t>
                      </a:r>
                      <a:endParaRPr lang="en-US" sz="1700" b="0" i="0" u="none" strike="noStrike" dirty="0">
                        <a:solidFill>
                          <a:srgbClr val="000000"/>
                        </a:solidFill>
                        <a:effectLst/>
                        <a:latin typeface="Calibri" panose="020F0502020204030204" pitchFamily="34" charset="0"/>
                      </a:endParaRPr>
                    </a:p>
                  </a:txBody>
                  <a:tcPr marL="11927" marR="11927" marT="11927" marB="0" anchor="b"/>
                </a:tc>
                <a:extLst>
                  <a:ext uri="{0D108BD9-81ED-4DB2-BD59-A6C34878D82A}">
                    <a16:rowId xmlns:a16="http://schemas.microsoft.com/office/drawing/2014/main" val="576585946"/>
                  </a:ext>
                </a:extLst>
              </a:tr>
            </a:tbl>
          </a:graphicData>
        </a:graphic>
      </p:graphicFrame>
    </p:spTree>
    <p:extLst>
      <p:ext uri="{BB962C8B-B14F-4D97-AF65-F5344CB8AC3E}">
        <p14:creationId xmlns:p14="http://schemas.microsoft.com/office/powerpoint/2010/main" val="1034674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n airplane flying in the sky&#10;&#10;Description automatically generated">
            <a:extLst>
              <a:ext uri="{FF2B5EF4-FFF2-40B4-BE49-F238E27FC236}">
                <a16:creationId xmlns:a16="http://schemas.microsoft.com/office/drawing/2014/main" id="{0DFD1A9C-6ECD-EE82-83DE-A93ED55ACB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1093" t="18561" r="36967" b="18061"/>
          <a:stretch/>
        </p:blipFill>
        <p:spPr>
          <a:xfrm>
            <a:off x="0" y="0"/>
            <a:ext cx="6052930" cy="10315956"/>
          </a:xfrm>
          <a:prstGeom prst="rect">
            <a:avLst/>
          </a:prstGeom>
        </p:spPr>
      </p:pic>
      <p:pic>
        <p:nvPicPr>
          <p:cNvPr id="7" name="Picture 6" descr="An airplane flying in the sky&#10;&#10;Description automatically generated">
            <a:extLst>
              <a:ext uri="{FF2B5EF4-FFF2-40B4-BE49-F238E27FC236}">
                <a16:creationId xmlns:a16="http://schemas.microsoft.com/office/drawing/2014/main" id="{6629E5B1-F45E-E26C-7EC1-91AD55C6D0F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7079"/>
          <a:stretch/>
        </p:blipFill>
        <p:spPr>
          <a:xfrm>
            <a:off x="16565880" y="0"/>
            <a:ext cx="1752600" cy="10287000"/>
          </a:xfrm>
          <a:prstGeom prst="rect">
            <a:avLst/>
          </a:prstGeom>
        </p:spPr>
      </p:pic>
      <p:sp>
        <p:nvSpPr>
          <p:cNvPr id="8" name="TextBox 5">
            <a:extLst>
              <a:ext uri="{FF2B5EF4-FFF2-40B4-BE49-F238E27FC236}">
                <a16:creationId xmlns:a16="http://schemas.microsoft.com/office/drawing/2014/main" id="{7AAFA3AF-B8A9-5AC2-6DC7-064817FAA1B1}"/>
              </a:ext>
            </a:extLst>
          </p:cNvPr>
          <p:cNvSpPr txBox="1"/>
          <p:nvPr/>
        </p:nvSpPr>
        <p:spPr>
          <a:xfrm>
            <a:off x="9031025" y="1257300"/>
            <a:ext cx="4495800" cy="1708160"/>
          </a:xfrm>
          <a:prstGeom prst="rect">
            <a:avLst/>
          </a:prstGeom>
        </p:spPr>
        <p:txBody>
          <a:bodyPr wrap="square" lIns="0" tIns="0" rIns="0" bIns="0" rtlCol="0" anchor="t">
            <a:spAutoFit/>
          </a:bodyPr>
          <a:lstStyle/>
          <a:p>
            <a:pPr algn="ctr">
              <a:lnSpc>
                <a:spcPts val="6765"/>
              </a:lnSpc>
            </a:pPr>
            <a:r>
              <a:rPr lang="en-US" sz="5500" spc="330" dirty="0">
                <a:solidFill>
                  <a:srgbClr val="191919"/>
                </a:solidFill>
                <a:latin typeface="Canva Sans Bold" panose="020B0604020202020204" charset="0"/>
              </a:rPr>
              <a:t>Research Question 4: </a:t>
            </a:r>
          </a:p>
        </p:txBody>
      </p:sp>
      <p:sp>
        <p:nvSpPr>
          <p:cNvPr id="9" name="TextBox 8">
            <a:extLst>
              <a:ext uri="{FF2B5EF4-FFF2-40B4-BE49-F238E27FC236}">
                <a16:creationId xmlns:a16="http://schemas.microsoft.com/office/drawing/2014/main" id="{9A8EBE78-26B6-79F0-637F-5A3375B04D0D}"/>
              </a:ext>
            </a:extLst>
          </p:cNvPr>
          <p:cNvSpPr txBox="1"/>
          <p:nvPr/>
        </p:nvSpPr>
        <p:spPr>
          <a:xfrm>
            <a:off x="6705600" y="3314700"/>
            <a:ext cx="9144000" cy="1384995"/>
          </a:xfrm>
          <a:prstGeom prst="rect">
            <a:avLst/>
          </a:prstGeom>
          <a:noFill/>
        </p:spPr>
        <p:txBody>
          <a:bodyPr wrap="square" rtlCol="0">
            <a:spAutoFit/>
          </a:bodyPr>
          <a:lstStyle/>
          <a:p>
            <a:pPr algn="ctr"/>
            <a:r>
              <a:rPr lang="en-US" sz="2800" dirty="0"/>
              <a:t>How are the flights performing according to the satisfaction score given by the travelers for the departments which are crucial during a flight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n airplane flying in the sky&#10;&#10;Description automatically generated">
            <a:extLst>
              <a:ext uri="{FF2B5EF4-FFF2-40B4-BE49-F238E27FC236}">
                <a16:creationId xmlns:a16="http://schemas.microsoft.com/office/drawing/2014/main" id="{0DFD1A9C-6ECD-EE82-83DE-A93ED55ACB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1093" t="18561" r="36967" b="18061"/>
          <a:stretch/>
        </p:blipFill>
        <p:spPr>
          <a:xfrm>
            <a:off x="0" y="0"/>
            <a:ext cx="6052930" cy="10315956"/>
          </a:xfrm>
          <a:prstGeom prst="rect">
            <a:avLst/>
          </a:prstGeom>
        </p:spPr>
      </p:pic>
      <p:pic>
        <p:nvPicPr>
          <p:cNvPr id="7" name="Picture 6" descr="An airplane flying in the sky&#10;&#10;Description automatically generated">
            <a:extLst>
              <a:ext uri="{FF2B5EF4-FFF2-40B4-BE49-F238E27FC236}">
                <a16:creationId xmlns:a16="http://schemas.microsoft.com/office/drawing/2014/main" id="{6629E5B1-F45E-E26C-7EC1-91AD55C6D0F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7079"/>
          <a:stretch/>
        </p:blipFill>
        <p:spPr>
          <a:xfrm>
            <a:off x="16565880" y="0"/>
            <a:ext cx="1752600" cy="10287000"/>
          </a:xfrm>
          <a:prstGeom prst="rect">
            <a:avLst/>
          </a:prstGeo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3" name="Add-in 2">
                <a:extLst>
                  <a:ext uri="{FF2B5EF4-FFF2-40B4-BE49-F238E27FC236}">
                    <a16:creationId xmlns:a16="http://schemas.microsoft.com/office/drawing/2014/main" id="{A37BB509-DEBB-6C4C-531D-B2441B0ABD6C}"/>
                  </a:ext>
                </a:extLst>
              </p:cNvPr>
              <p:cNvGraphicFramePr>
                <a:graphicFrameLocks noGrp="1"/>
              </p:cNvGraphicFramePr>
              <p:nvPr>
                <p:extLst>
                  <p:ext uri="{D42A27DB-BD31-4B8C-83A1-F6EECF244321}">
                    <p14:modId xmlns:p14="http://schemas.microsoft.com/office/powerpoint/2010/main" val="1221078704"/>
                  </p:ext>
                </p:extLst>
              </p:nvPr>
            </p:nvGraphicFramePr>
            <p:xfrm>
              <a:off x="6052930" y="0"/>
              <a:ext cx="10512950" cy="10315956"/>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3" name="Add-in 2">
                <a:extLst>
                  <a:ext uri="{FF2B5EF4-FFF2-40B4-BE49-F238E27FC236}">
                    <a16:creationId xmlns:a16="http://schemas.microsoft.com/office/drawing/2014/main" id="{A37BB509-DEBB-6C4C-531D-B2441B0ABD6C}"/>
                  </a:ext>
                </a:extLst>
              </p:cNvPr>
              <p:cNvPicPr>
                <a:picLocks noGrp="1" noRot="1" noChangeAspect="1" noMove="1" noResize="1" noEditPoints="1" noAdjustHandles="1" noChangeArrowheads="1" noChangeShapeType="1"/>
              </p:cNvPicPr>
              <p:nvPr/>
            </p:nvPicPr>
            <p:blipFill>
              <a:blip r:embed="rId6"/>
              <a:stretch>
                <a:fillRect/>
              </a:stretch>
            </p:blipFill>
            <p:spPr>
              <a:xfrm>
                <a:off x="6052930" y="0"/>
                <a:ext cx="10512950" cy="10315956"/>
              </a:xfrm>
              <a:prstGeom prst="rect">
                <a:avLst/>
              </a:prstGeom>
            </p:spPr>
          </p:pic>
        </mc:Fallback>
      </mc:AlternateContent>
    </p:spTree>
    <p:extLst>
      <p:ext uri="{BB962C8B-B14F-4D97-AF65-F5344CB8AC3E}">
        <p14:creationId xmlns:p14="http://schemas.microsoft.com/office/powerpoint/2010/main" val="1434665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n airplane flying in the sky&#10;&#10;Description automatically generated">
            <a:extLst>
              <a:ext uri="{FF2B5EF4-FFF2-40B4-BE49-F238E27FC236}">
                <a16:creationId xmlns:a16="http://schemas.microsoft.com/office/drawing/2014/main" id="{0DFD1A9C-6ECD-EE82-83DE-A93ED55ACB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1093" t="18561" r="36967" b="18061"/>
          <a:stretch/>
        </p:blipFill>
        <p:spPr>
          <a:xfrm>
            <a:off x="0" y="0"/>
            <a:ext cx="6052930" cy="10315956"/>
          </a:xfrm>
          <a:prstGeom prst="rect">
            <a:avLst/>
          </a:prstGeom>
        </p:spPr>
      </p:pic>
      <p:pic>
        <p:nvPicPr>
          <p:cNvPr id="7" name="Picture 6" descr="An airplane flying in the sky&#10;&#10;Description automatically generated">
            <a:extLst>
              <a:ext uri="{FF2B5EF4-FFF2-40B4-BE49-F238E27FC236}">
                <a16:creationId xmlns:a16="http://schemas.microsoft.com/office/drawing/2014/main" id="{6629E5B1-F45E-E26C-7EC1-91AD55C6D0F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7079"/>
          <a:stretch/>
        </p:blipFill>
        <p:spPr>
          <a:xfrm>
            <a:off x="16565880" y="0"/>
            <a:ext cx="1752600" cy="10287000"/>
          </a:xfrm>
          <a:prstGeom prst="rect">
            <a:avLst/>
          </a:prstGeo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3" name="Add-in 2">
                <a:extLst>
                  <a:ext uri="{FF2B5EF4-FFF2-40B4-BE49-F238E27FC236}">
                    <a16:creationId xmlns:a16="http://schemas.microsoft.com/office/drawing/2014/main" id="{D83BD854-1473-C7F0-C5A3-A99F1DCF3F4D}"/>
                  </a:ext>
                </a:extLst>
              </p:cNvPr>
              <p:cNvGraphicFramePr>
                <a:graphicFrameLocks noGrp="1"/>
              </p:cNvGraphicFramePr>
              <p:nvPr>
                <p:extLst>
                  <p:ext uri="{D42A27DB-BD31-4B8C-83A1-F6EECF244321}">
                    <p14:modId xmlns:p14="http://schemas.microsoft.com/office/powerpoint/2010/main" val="952172650"/>
                  </p:ext>
                </p:extLst>
              </p:nvPr>
            </p:nvGraphicFramePr>
            <p:xfrm>
              <a:off x="6052930" y="0"/>
              <a:ext cx="10512950" cy="10315956"/>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3" name="Add-in 2">
                <a:extLst>
                  <a:ext uri="{FF2B5EF4-FFF2-40B4-BE49-F238E27FC236}">
                    <a16:creationId xmlns:a16="http://schemas.microsoft.com/office/drawing/2014/main" id="{D83BD854-1473-C7F0-C5A3-A99F1DCF3F4D}"/>
                  </a:ext>
                </a:extLst>
              </p:cNvPr>
              <p:cNvPicPr>
                <a:picLocks noGrp="1" noRot="1" noChangeAspect="1" noMove="1" noResize="1" noEditPoints="1" noAdjustHandles="1" noChangeArrowheads="1" noChangeShapeType="1"/>
              </p:cNvPicPr>
              <p:nvPr/>
            </p:nvPicPr>
            <p:blipFill>
              <a:blip r:embed="rId6"/>
              <a:stretch>
                <a:fillRect/>
              </a:stretch>
            </p:blipFill>
            <p:spPr>
              <a:xfrm>
                <a:off x="6052930" y="0"/>
                <a:ext cx="10512950" cy="10315956"/>
              </a:xfrm>
              <a:prstGeom prst="rect">
                <a:avLst/>
              </a:prstGeom>
            </p:spPr>
          </p:pic>
        </mc:Fallback>
      </mc:AlternateContent>
    </p:spTree>
    <p:extLst>
      <p:ext uri="{BB962C8B-B14F-4D97-AF65-F5344CB8AC3E}">
        <p14:creationId xmlns:p14="http://schemas.microsoft.com/office/powerpoint/2010/main" val="2097526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n airplane flying in the sky&#10;&#10;Description automatically generated">
            <a:extLst>
              <a:ext uri="{FF2B5EF4-FFF2-40B4-BE49-F238E27FC236}">
                <a16:creationId xmlns:a16="http://schemas.microsoft.com/office/drawing/2014/main" id="{0DFD1A9C-6ECD-EE82-83DE-A93ED55ACB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1093" t="18561" r="36967" b="18061"/>
          <a:stretch/>
        </p:blipFill>
        <p:spPr>
          <a:xfrm>
            <a:off x="0" y="0"/>
            <a:ext cx="6052930" cy="10315956"/>
          </a:xfrm>
          <a:prstGeom prst="rect">
            <a:avLst/>
          </a:prstGeom>
        </p:spPr>
      </p:pic>
      <p:pic>
        <p:nvPicPr>
          <p:cNvPr id="7" name="Picture 6" descr="An airplane flying in the sky&#10;&#10;Description automatically generated">
            <a:extLst>
              <a:ext uri="{FF2B5EF4-FFF2-40B4-BE49-F238E27FC236}">
                <a16:creationId xmlns:a16="http://schemas.microsoft.com/office/drawing/2014/main" id="{6629E5B1-F45E-E26C-7EC1-91AD55C6D0F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7079"/>
          <a:stretch/>
        </p:blipFill>
        <p:spPr>
          <a:xfrm>
            <a:off x="16565880" y="0"/>
            <a:ext cx="1752600" cy="10287000"/>
          </a:xfrm>
          <a:prstGeom prst="rect">
            <a:avLst/>
          </a:prstGeom>
        </p:spPr>
      </p:pic>
      <p:sp>
        <p:nvSpPr>
          <p:cNvPr id="8" name="TextBox 5">
            <a:extLst>
              <a:ext uri="{FF2B5EF4-FFF2-40B4-BE49-F238E27FC236}">
                <a16:creationId xmlns:a16="http://schemas.microsoft.com/office/drawing/2014/main" id="{7AAFA3AF-B8A9-5AC2-6DC7-064817FAA1B1}"/>
              </a:ext>
            </a:extLst>
          </p:cNvPr>
          <p:cNvSpPr txBox="1"/>
          <p:nvPr/>
        </p:nvSpPr>
        <p:spPr>
          <a:xfrm>
            <a:off x="9031025" y="1257300"/>
            <a:ext cx="4495800" cy="1708160"/>
          </a:xfrm>
          <a:prstGeom prst="rect">
            <a:avLst/>
          </a:prstGeom>
        </p:spPr>
        <p:txBody>
          <a:bodyPr wrap="square" lIns="0" tIns="0" rIns="0" bIns="0" rtlCol="0" anchor="t">
            <a:spAutoFit/>
          </a:bodyPr>
          <a:lstStyle/>
          <a:p>
            <a:pPr algn="ctr">
              <a:lnSpc>
                <a:spcPts val="6765"/>
              </a:lnSpc>
            </a:pPr>
            <a:r>
              <a:rPr lang="en-US" sz="5500" spc="330" dirty="0">
                <a:solidFill>
                  <a:srgbClr val="191919"/>
                </a:solidFill>
                <a:latin typeface="Canva Sans Bold" panose="020B0604020202020204" charset="0"/>
              </a:rPr>
              <a:t>Research Question 5: </a:t>
            </a:r>
          </a:p>
        </p:txBody>
      </p:sp>
      <p:sp>
        <p:nvSpPr>
          <p:cNvPr id="9" name="TextBox 8">
            <a:extLst>
              <a:ext uri="{FF2B5EF4-FFF2-40B4-BE49-F238E27FC236}">
                <a16:creationId xmlns:a16="http://schemas.microsoft.com/office/drawing/2014/main" id="{9A8EBE78-26B6-79F0-637F-5A3375B04D0D}"/>
              </a:ext>
            </a:extLst>
          </p:cNvPr>
          <p:cNvSpPr txBox="1"/>
          <p:nvPr/>
        </p:nvSpPr>
        <p:spPr>
          <a:xfrm>
            <a:off x="6705600" y="3314700"/>
            <a:ext cx="9144000" cy="1384995"/>
          </a:xfrm>
          <a:prstGeom prst="rect">
            <a:avLst/>
          </a:prstGeom>
          <a:noFill/>
        </p:spPr>
        <p:txBody>
          <a:bodyPr wrap="square" rtlCol="0">
            <a:spAutoFit/>
          </a:bodyPr>
          <a:lstStyle/>
          <a:p>
            <a:pPr algn="ctr"/>
            <a:r>
              <a:rPr lang="en-US" sz="2800" dirty="0"/>
              <a:t>How are the flights performing according to the satisfaction score given by the travelers for the Ground Service department</a:t>
            </a:r>
          </a:p>
        </p:txBody>
      </p:sp>
    </p:spTree>
    <p:extLst>
      <p:ext uri="{BB962C8B-B14F-4D97-AF65-F5344CB8AC3E}">
        <p14:creationId xmlns:p14="http://schemas.microsoft.com/office/powerpoint/2010/main" val="3367105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n airplane flying in the sky&#10;&#10;Description automatically generated">
            <a:extLst>
              <a:ext uri="{FF2B5EF4-FFF2-40B4-BE49-F238E27FC236}">
                <a16:creationId xmlns:a16="http://schemas.microsoft.com/office/drawing/2014/main" id="{0DFD1A9C-6ECD-EE82-83DE-A93ED55ACB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1093" t="18561" r="36967" b="18061"/>
          <a:stretch/>
        </p:blipFill>
        <p:spPr>
          <a:xfrm>
            <a:off x="0" y="0"/>
            <a:ext cx="6052930" cy="10315956"/>
          </a:xfrm>
          <a:prstGeom prst="rect">
            <a:avLst/>
          </a:prstGeom>
        </p:spPr>
      </p:pic>
      <p:pic>
        <p:nvPicPr>
          <p:cNvPr id="7" name="Picture 6" descr="An airplane flying in the sky&#10;&#10;Description automatically generated">
            <a:extLst>
              <a:ext uri="{FF2B5EF4-FFF2-40B4-BE49-F238E27FC236}">
                <a16:creationId xmlns:a16="http://schemas.microsoft.com/office/drawing/2014/main" id="{6629E5B1-F45E-E26C-7EC1-91AD55C6D0F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7079"/>
          <a:stretch/>
        </p:blipFill>
        <p:spPr>
          <a:xfrm>
            <a:off x="16565880" y="0"/>
            <a:ext cx="1752600" cy="10287000"/>
          </a:xfrm>
          <a:prstGeom prst="rect">
            <a:avLst/>
          </a:prstGeo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11" name="Add-in 10">
                <a:extLst>
                  <a:ext uri="{FF2B5EF4-FFF2-40B4-BE49-F238E27FC236}">
                    <a16:creationId xmlns:a16="http://schemas.microsoft.com/office/drawing/2014/main" id="{771831AF-D714-2E56-6C4A-9C3E28835263}"/>
                  </a:ext>
                </a:extLst>
              </p:cNvPr>
              <p:cNvGraphicFramePr>
                <a:graphicFrameLocks noGrp="1"/>
              </p:cNvGraphicFramePr>
              <p:nvPr>
                <p:extLst>
                  <p:ext uri="{D42A27DB-BD31-4B8C-83A1-F6EECF244321}">
                    <p14:modId xmlns:p14="http://schemas.microsoft.com/office/powerpoint/2010/main" val="2454861859"/>
                  </p:ext>
                </p:extLst>
              </p:nvPr>
            </p:nvGraphicFramePr>
            <p:xfrm>
              <a:off x="6052930" y="0"/>
              <a:ext cx="10512950" cy="10287000"/>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11" name="Add-in 10">
                <a:extLst>
                  <a:ext uri="{FF2B5EF4-FFF2-40B4-BE49-F238E27FC236}">
                    <a16:creationId xmlns:a16="http://schemas.microsoft.com/office/drawing/2014/main" id="{771831AF-D714-2E56-6C4A-9C3E28835263}"/>
                  </a:ext>
                </a:extLst>
              </p:cNvPr>
              <p:cNvPicPr>
                <a:picLocks noGrp="1" noRot="1" noChangeAspect="1" noMove="1" noResize="1" noEditPoints="1" noAdjustHandles="1" noChangeArrowheads="1" noChangeShapeType="1"/>
              </p:cNvPicPr>
              <p:nvPr/>
            </p:nvPicPr>
            <p:blipFill>
              <a:blip r:embed="rId6"/>
              <a:stretch>
                <a:fillRect/>
              </a:stretch>
            </p:blipFill>
            <p:spPr>
              <a:xfrm>
                <a:off x="6052930" y="0"/>
                <a:ext cx="10512950" cy="10287000"/>
              </a:xfrm>
              <a:prstGeom prst="rect">
                <a:avLst/>
              </a:prstGeom>
            </p:spPr>
          </p:pic>
        </mc:Fallback>
      </mc:AlternateContent>
    </p:spTree>
    <p:extLst>
      <p:ext uri="{BB962C8B-B14F-4D97-AF65-F5344CB8AC3E}">
        <p14:creationId xmlns:p14="http://schemas.microsoft.com/office/powerpoint/2010/main" val="3697604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26309" y="2126307"/>
            <a:ext cx="10313727" cy="6061116"/>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7743" y="3990710"/>
            <a:ext cx="6533391" cy="6057905"/>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71323" y="2457128"/>
            <a:ext cx="10286358" cy="5372102"/>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Freeform: Shape 4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21033" y="1801968"/>
            <a:ext cx="7212453" cy="6132999"/>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5">
            <a:extLst>
              <a:ext uri="{FF2B5EF4-FFF2-40B4-BE49-F238E27FC236}">
                <a16:creationId xmlns:a16="http://schemas.microsoft.com/office/drawing/2014/main" id="{A31BC77D-AFF6-EAFD-40A6-867E28270880}"/>
              </a:ext>
            </a:extLst>
          </p:cNvPr>
          <p:cNvSpPr txBox="1"/>
          <p:nvPr/>
        </p:nvSpPr>
        <p:spPr>
          <a:xfrm>
            <a:off x="990061" y="4150659"/>
            <a:ext cx="4321242" cy="4607859"/>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6000" kern="1200" spc="330" dirty="0">
                <a:solidFill>
                  <a:srgbClr val="FFFFFF"/>
                </a:solidFill>
                <a:latin typeface="+mj-lt"/>
                <a:ea typeface="+mj-ea"/>
                <a:cs typeface="+mj-cs"/>
              </a:rPr>
              <a:t>Statistical proof for questions 4 and 5</a:t>
            </a:r>
          </a:p>
        </p:txBody>
      </p:sp>
      <p:graphicFrame>
        <p:nvGraphicFramePr>
          <p:cNvPr id="7" name="Table 6">
            <a:extLst>
              <a:ext uri="{FF2B5EF4-FFF2-40B4-BE49-F238E27FC236}">
                <a16:creationId xmlns:a16="http://schemas.microsoft.com/office/drawing/2014/main" id="{D3AC8009-C2C1-232C-1B69-21AF71E2F005}"/>
              </a:ext>
            </a:extLst>
          </p:cNvPr>
          <p:cNvGraphicFramePr>
            <a:graphicFrameLocks noGrp="1"/>
          </p:cNvGraphicFramePr>
          <p:nvPr>
            <p:extLst>
              <p:ext uri="{D42A27DB-BD31-4B8C-83A1-F6EECF244321}">
                <p14:modId xmlns:p14="http://schemas.microsoft.com/office/powerpoint/2010/main" val="3256274670"/>
              </p:ext>
            </p:extLst>
          </p:nvPr>
        </p:nvGraphicFramePr>
        <p:xfrm>
          <a:off x="6753642" y="747005"/>
          <a:ext cx="10838625" cy="8792996"/>
        </p:xfrm>
        <a:graphic>
          <a:graphicData uri="http://schemas.openxmlformats.org/drawingml/2006/table">
            <a:tbl>
              <a:tblPr firstRow="1" bandRow="1">
                <a:noFill/>
                <a:tableStyleId>{5C22544A-7EE6-4342-B048-85BDC9FD1C3A}</a:tableStyleId>
              </a:tblPr>
              <a:tblGrid>
                <a:gridCol w="1569009">
                  <a:extLst>
                    <a:ext uri="{9D8B030D-6E8A-4147-A177-3AD203B41FA5}">
                      <a16:colId xmlns:a16="http://schemas.microsoft.com/office/drawing/2014/main" val="2171319937"/>
                    </a:ext>
                  </a:extLst>
                </a:gridCol>
                <a:gridCol w="1466720">
                  <a:extLst>
                    <a:ext uri="{9D8B030D-6E8A-4147-A177-3AD203B41FA5}">
                      <a16:colId xmlns:a16="http://schemas.microsoft.com/office/drawing/2014/main" val="4015535974"/>
                    </a:ext>
                  </a:extLst>
                </a:gridCol>
                <a:gridCol w="1028846">
                  <a:extLst>
                    <a:ext uri="{9D8B030D-6E8A-4147-A177-3AD203B41FA5}">
                      <a16:colId xmlns:a16="http://schemas.microsoft.com/office/drawing/2014/main" val="387215209"/>
                    </a:ext>
                  </a:extLst>
                </a:gridCol>
                <a:gridCol w="1719753">
                  <a:extLst>
                    <a:ext uri="{9D8B030D-6E8A-4147-A177-3AD203B41FA5}">
                      <a16:colId xmlns:a16="http://schemas.microsoft.com/office/drawing/2014/main" val="3287022671"/>
                    </a:ext>
                  </a:extLst>
                </a:gridCol>
                <a:gridCol w="1554653">
                  <a:extLst>
                    <a:ext uri="{9D8B030D-6E8A-4147-A177-3AD203B41FA5}">
                      <a16:colId xmlns:a16="http://schemas.microsoft.com/office/drawing/2014/main" val="2344556634"/>
                    </a:ext>
                  </a:extLst>
                </a:gridCol>
                <a:gridCol w="1350072">
                  <a:extLst>
                    <a:ext uri="{9D8B030D-6E8A-4147-A177-3AD203B41FA5}">
                      <a16:colId xmlns:a16="http://schemas.microsoft.com/office/drawing/2014/main" val="1528844770"/>
                    </a:ext>
                  </a:extLst>
                </a:gridCol>
                <a:gridCol w="1273983">
                  <a:extLst>
                    <a:ext uri="{9D8B030D-6E8A-4147-A177-3AD203B41FA5}">
                      <a16:colId xmlns:a16="http://schemas.microsoft.com/office/drawing/2014/main" val="221981412"/>
                    </a:ext>
                  </a:extLst>
                </a:gridCol>
                <a:gridCol w="875589">
                  <a:extLst>
                    <a:ext uri="{9D8B030D-6E8A-4147-A177-3AD203B41FA5}">
                      <a16:colId xmlns:a16="http://schemas.microsoft.com/office/drawing/2014/main" val="30369424"/>
                    </a:ext>
                  </a:extLst>
                </a:gridCol>
              </a:tblGrid>
              <a:tr h="661549">
                <a:tc>
                  <a:txBody>
                    <a:bodyPr/>
                    <a:lstStyle/>
                    <a:p>
                      <a:pPr algn="ctr" fontAlgn="b"/>
                      <a:r>
                        <a:rPr lang="en-US" sz="1400" b="1" u="none" strike="noStrike" cap="all" spc="60">
                          <a:solidFill>
                            <a:schemeClr val="tx1"/>
                          </a:solidFill>
                          <a:effectLst/>
                        </a:rPr>
                        <a:t>Department Name</a:t>
                      </a:r>
                      <a:endParaRPr lang="en-US" sz="1400" b="1" i="0" u="none" strike="noStrike" cap="all" spc="60">
                        <a:solidFill>
                          <a:schemeClr val="tx1"/>
                        </a:solidFill>
                        <a:effectLst/>
                        <a:latin typeface="Calibri" panose="020F0502020204030204" pitchFamily="34" charset="0"/>
                      </a:endParaRPr>
                    </a:p>
                  </a:txBody>
                  <a:tcPr marL="4586" marR="4586" marT="103367" marB="103367" anchor="b">
                    <a:lnL w="12700" cmpd="sng">
                      <a:noFill/>
                    </a:lnL>
                    <a:lnR w="12700" cmpd="sng">
                      <a:noFill/>
                    </a:lnR>
                    <a:lnT w="12700" cmpd="sng">
                      <a:noFill/>
                    </a:lnT>
                    <a:lnB w="38100" cmpd="sng">
                      <a:noFill/>
                    </a:lnB>
                    <a:noFill/>
                  </a:tcPr>
                </a:tc>
                <a:tc>
                  <a:txBody>
                    <a:bodyPr/>
                    <a:lstStyle/>
                    <a:p>
                      <a:pPr algn="l" fontAlgn="b"/>
                      <a:r>
                        <a:rPr lang="en-US" sz="1400" b="1" u="none" strike="noStrike" cap="all" spc="60">
                          <a:solidFill>
                            <a:schemeClr val="tx1"/>
                          </a:solidFill>
                          <a:effectLst/>
                        </a:rPr>
                        <a:t>Flight Type </a:t>
                      </a:r>
                      <a:endParaRPr lang="en-US" sz="1400" b="1" i="0" u="none" strike="noStrike" cap="all" spc="60">
                        <a:solidFill>
                          <a:schemeClr val="tx1"/>
                        </a:solidFill>
                        <a:effectLst/>
                        <a:latin typeface="Calibri" panose="020F0502020204030204" pitchFamily="34" charset="0"/>
                      </a:endParaRPr>
                    </a:p>
                  </a:txBody>
                  <a:tcPr marL="4586" marR="4586" marT="103367" marB="103367" anchor="b">
                    <a:lnL w="12700" cmpd="sng">
                      <a:noFill/>
                    </a:lnL>
                    <a:lnR w="12700" cmpd="sng">
                      <a:noFill/>
                    </a:lnR>
                    <a:lnT w="12700" cmpd="sng">
                      <a:noFill/>
                    </a:lnT>
                    <a:lnB w="38100" cmpd="sng">
                      <a:noFill/>
                    </a:lnB>
                    <a:noFill/>
                  </a:tcPr>
                </a:tc>
                <a:tc>
                  <a:txBody>
                    <a:bodyPr/>
                    <a:lstStyle/>
                    <a:p>
                      <a:pPr algn="l" fontAlgn="b"/>
                      <a:r>
                        <a:rPr lang="en-US" sz="1400" b="1" u="none" strike="noStrike" cap="all" spc="60">
                          <a:solidFill>
                            <a:schemeClr val="tx1"/>
                          </a:solidFill>
                          <a:effectLst/>
                        </a:rPr>
                        <a:t>Air Line Name </a:t>
                      </a:r>
                      <a:endParaRPr lang="en-US" sz="1400" b="1" i="0" u="none" strike="noStrike" cap="all" spc="60">
                        <a:solidFill>
                          <a:schemeClr val="tx1"/>
                        </a:solidFill>
                        <a:effectLst/>
                        <a:latin typeface="Calibri" panose="020F0502020204030204" pitchFamily="34" charset="0"/>
                      </a:endParaRPr>
                    </a:p>
                  </a:txBody>
                  <a:tcPr marL="4586" marR="4586" marT="103367" marB="103367" anchor="b">
                    <a:lnL w="12700" cmpd="sng">
                      <a:noFill/>
                    </a:lnL>
                    <a:lnR w="12700" cmpd="sng">
                      <a:noFill/>
                    </a:lnR>
                    <a:lnT w="12700" cmpd="sng">
                      <a:noFill/>
                    </a:lnT>
                    <a:lnB w="38100" cmpd="sng">
                      <a:noFill/>
                    </a:lnB>
                    <a:noFill/>
                  </a:tcPr>
                </a:tc>
                <a:tc>
                  <a:txBody>
                    <a:bodyPr/>
                    <a:lstStyle/>
                    <a:p>
                      <a:pPr algn="l" fontAlgn="b"/>
                      <a:r>
                        <a:rPr lang="en-US" sz="1400" b="1" u="none" strike="noStrike" cap="all" spc="60">
                          <a:solidFill>
                            <a:schemeClr val="tx1"/>
                          </a:solidFill>
                          <a:effectLst/>
                        </a:rPr>
                        <a:t>Other Airlines Observations</a:t>
                      </a:r>
                      <a:endParaRPr lang="en-US" sz="1400" b="1" i="0" u="none" strike="noStrike" cap="all" spc="60">
                        <a:solidFill>
                          <a:schemeClr val="tx1"/>
                        </a:solidFill>
                        <a:effectLst/>
                        <a:latin typeface="Calibri" panose="020F0502020204030204" pitchFamily="34" charset="0"/>
                      </a:endParaRPr>
                    </a:p>
                  </a:txBody>
                  <a:tcPr marL="4586" marR="4586" marT="103367" marB="103367" anchor="b">
                    <a:lnL w="12700" cmpd="sng">
                      <a:noFill/>
                    </a:lnL>
                    <a:lnR w="12700" cmpd="sng">
                      <a:noFill/>
                    </a:lnR>
                    <a:lnT w="12700" cmpd="sng">
                      <a:noFill/>
                    </a:lnT>
                    <a:lnB w="38100" cmpd="sng">
                      <a:noFill/>
                    </a:lnB>
                    <a:noFill/>
                  </a:tcPr>
                </a:tc>
                <a:tc>
                  <a:txBody>
                    <a:bodyPr/>
                    <a:lstStyle/>
                    <a:p>
                      <a:pPr algn="l" fontAlgn="b"/>
                      <a:r>
                        <a:rPr lang="en-US" sz="1400" b="1" u="none" strike="noStrike" cap="all" spc="60">
                          <a:solidFill>
                            <a:schemeClr val="tx1"/>
                          </a:solidFill>
                          <a:effectLst/>
                        </a:rPr>
                        <a:t>T-test </a:t>
                      </a:r>
                      <a:endParaRPr lang="en-US" sz="1400" b="1" i="0" u="none" strike="noStrike" cap="all" spc="60">
                        <a:solidFill>
                          <a:schemeClr val="tx1"/>
                        </a:solidFill>
                        <a:effectLst/>
                        <a:latin typeface="Calibri" panose="020F0502020204030204" pitchFamily="34" charset="0"/>
                      </a:endParaRPr>
                    </a:p>
                  </a:txBody>
                  <a:tcPr marL="4586" marR="4586" marT="103367" marB="103367" anchor="b">
                    <a:lnL w="12700" cmpd="sng">
                      <a:noFill/>
                    </a:lnL>
                    <a:lnR w="12700" cmpd="sng">
                      <a:noFill/>
                    </a:lnR>
                    <a:lnT w="12700" cmpd="sng">
                      <a:noFill/>
                    </a:lnT>
                    <a:lnB w="38100" cmpd="sng">
                      <a:noFill/>
                    </a:lnB>
                    <a:noFill/>
                  </a:tcPr>
                </a:tc>
                <a:tc>
                  <a:txBody>
                    <a:bodyPr/>
                    <a:lstStyle/>
                    <a:p>
                      <a:pPr algn="l" fontAlgn="b"/>
                      <a:r>
                        <a:rPr lang="en-US" sz="1400" b="1" u="none" strike="noStrike" cap="all" spc="60">
                          <a:solidFill>
                            <a:schemeClr val="tx1"/>
                          </a:solidFill>
                          <a:effectLst/>
                        </a:rPr>
                        <a:t>P-Value</a:t>
                      </a:r>
                      <a:endParaRPr lang="en-US" sz="1400" b="1" i="0" u="none" strike="noStrike" cap="all" spc="60">
                        <a:solidFill>
                          <a:schemeClr val="tx1"/>
                        </a:solidFill>
                        <a:effectLst/>
                        <a:latin typeface="Calibri" panose="020F0502020204030204" pitchFamily="34" charset="0"/>
                      </a:endParaRPr>
                    </a:p>
                  </a:txBody>
                  <a:tcPr marL="4586" marR="4586" marT="103367" marB="103367" anchor="b">
                    <a:lnL w="12700" cmpd="sng">
                      <a:noFill/>
                    </a:lnL>
                    <a:lnR w="12700" cmpd="sng">
                      <a:noFill/>
                    </a:lnR>
                    <a:lnT w="12700" cmpd="sng">
                      <a:noFill/>
                    </a:lnT>
                    <a:lnB w="38100" cmpd="sng">
                      <a:noFill/>
                    </a:lnB>
                    <a:noFill/>
                  </a:tcPr>
                </a:tc>
                <a:tc>
                  <a:txBody>
                    <a:bodyPr/>
                    <a:lstStyle/>
                    <a:p>
                      <a:pPr algn="l" fontAlgn="b"/>
                      <a:r>
                        <a:rPr lang="en-US" sz="1400" b="1" u="none" strike="noStrike" cap="all" spc="60">
                          <a:solidFill>
                            <a:schemeClr val="tx1"/>
                          </a:solidFill>
                          <a:effectLst/>
                        </a:rPr>
                        <a:t>One-Tail P- Value </a:t>
                      </a:r>
                      <a:endParaRPr lang="en-US" sz="1400" b="1" i="0" u="none" strike="noStrike" cap="all" spc="60">
                        <a:solidFill>
                          <a:schemeClr val="tx1"/>
                        </a:solidFill>
                        <a:effectLst/>
                        <a:latin typeface="Calibri" panose="020F0502020204030204" pitchFamily="34" charset="0"/>
                      </a:endParaRPr>
                    </a:p>
                  </a:txBody>
                  <a:tcPr marL="4586" marR="4586" marT="103367" marB="103367" anchor="b">
                    <a:lnL w="12700" cmpd="sng">
                      <a:noFill/>
                    </a:lnL>
                    <a:lnR w="12700" cmpd="sng">
                      <a:noFill/>
                    </a:lnR>
                    <a:lnT w="12700" cmpd="sng">
                      <a:noFill/>
                    </a:lnT>
                    <a:lnB w="38100" cmpd="sng">
                      <a:noFill/>
                    </a:lnB>
                    <a:noFill/>
                  </a:tcPr>
                </a:tc>
                <a:tc>
                  <a:txBody>
                    <a:bodyPr/>
                    <a:lstStyle/>
                    <a:p>
                      <a:pPr algn="l" fontAlgn="b"/>
                      <a:r>
                        <a:rPr lang="en-US" sz="1400" b="1" u="none" strike="noStrike" cap="all" spc="60">
                          <a:solidFill>
                            <a:schemeClr val="tx1"/>
                          </a:solidFill>
                          <a:effectLst/>
                        </a:rPr>
                        <a:t>Result</a:t>
                      </a:r>
                      <a:endParaRPr lang="en-US" sz="1400" b="1" i="0" u="none" strike="noStrike" cap="all" spc="60">
                        <a:solidFill>
                          <a:schemeClr val="tx1"/>
                        </a:solidFill>
                        <a:effectLst/>
                        <a:latin typeface="Calibri" panose="020F0502020204030204" pitchFamily="34" charset="0"/>
                      </a:endParaRPr>
                    </a:p>
                  </a:txBody>
                  <a:tcPr marL="4586" marR="4586" marT="103367" marB="103367" anchor="b">
                    <a:lnL w="12700" cmpd="sng">
                      <a:noFill/>
                    </a:lnL>
                    <a:lnR w="12700" cmpd="sng">
                      <a:noFill/>
                    </a:lnR>
                    <a:lnT w="12700" cmpd="sng">
                      <a:noFill/>
                    </a:lnT>
                    <a:lnB w="38100" cmpd="sng">
                      <a:noFill/>
                    </a:lnB>
                    <a:noFill/>
                  </a:tcPr>
                </a:tc>
                <a:extLst>
                  <a:ext uri="{0D108BD9-81ED-4DB2-BD59-A6C34878D82A}">
                    <a16:rowId xmlns:a16="http://schemas.microsoft.com/office/drawing/2014/main" val="1468647474"/>
                  </a:ext>
                </a:extLst>
              </a:tr>
              <a:tr h="700591">
                <a:tc rowSpan="2">
                  <a:txBody>
                    <a:bodyPr/>
                    <a:lstStyle/>
                    <a:p>
                      <a:pPr algn="ctr" fontAlgn="b"/>
                      <a:r>
                        <a:rPr lang="en-US" sz="1800" u="none" strike="noStrike" cap="none" spc="0">
                          <a:solidFill>
                            <a:schemeClr val="tx1"/>
                          </a:solidFill>
                          <a:effectLst/>
                        </a:rPr>
                        <a:t>Cabin Staff Service</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ap="flat" cmpd="sng" algn="ctr">
                      <a:noFill/>
                      <a:prstDash val="solid"/>
                    </a:lnL>
                    <a:lnR w="12700" cmpd="sng">
                      <a:noFill/>
                      <a:prstDash val="solid"/>
                    </a:lnR>
                    <a:lnT w="38100" cmpd="sng">
                      <a:noFill/>
                    </a:lnT>
                    <a:lnB w="12700" cmpd="sng">
                      <a:noFill/>
                      <a:prstDash val="solid"/>
                    </a:lnB>
                    <a:noFill/>
                  </a:tcPr>
                </a:tc>
                <a:tc>
                  <a:txBody>
                    <a:bodyPr/>
                    <a:lstStyle/>
                    <a:p>
                      <a:pPr algn="l" fontAlgn="b"/>
                      <a:r>
                        <a:rPr lang="en-US" sz="1800" u="none" strike="noStrike" cap="none" spc="0">
                          <a:solidFill>
                            <a:schemeClr val="tx1"/>
                          </a:solidFill>
                          <a:effectLst/>
                        </a:rPr>
                        <a:t>Domestic</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1800" u="none" strike="noStrike" cap="none" spc="0">
                          <a:solidFill>
                            <a:schemeClr val="tx1"/>
                          </a:solidFill>
                          <a:effectLst/>
                        </a:rPr>
                        <a:t>Silver Airways</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1800" u="none" strike="noStrike" cap="none" spc="0">
                          <a:solidFill>
                            <a:schemeClr val="tx1"/>
                          </a:solidFill>
                          <a:effectLst/>
                        </a:rPr>
                        <a:t>1145</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1800" u="none" strike="noStrike" cap="none" spc="0">
                          <a:solidFill>
                            <a:schemeClr val="tx1"/>
                          </a:solidFill>
                          <a:effectLst/>
                        </a:rPr>
                        <a:t>-4.0689073</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1800" u="none" strike="noStrike" cap="none" spc="0">
                          <a:solidFill>
                            <a:schemeClr val="tx1"/>
                          </a:solidFill>
                          <a:effectLst/>
                        </a:rPr>
                        <a:t>0.0001</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1800" u="none" strike="noStrike" cap="none" spc="0">
                          <a:solidFill>
                            <a:schemeClr val="tx1"/>
                          </a:solidFill>
                          <a:effectLst/>
                        </a:rPr>
                        <a:t>5.20E-05</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1800" u="none" strike="noStrike" cap="none" spc="0">
                          <a:solidFill>
                            <a:schemeClr val="tx1"/>
                          </a:solidFill>
                          <a:effectLst/>
                        </a:rPr>
                        <a:t>Signif</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069497910"/>
                  </a:ext>
                </a:extLst>
              </a:tr>
              <a:tr h="700591">
                <a:tc vMerge="1">
                  <a:txBody>
                    <a:bodyPr/>
                    <a:lstStyle/>
                    <a:p>
                      <a:endParaRPr lang="en-US"/>
                    </a:p>
                  </a:txBody>
                  <a:tcPr/>
                </a:tc>
                <a:tc>
                  <a:txBody>
                    <a:bodyPr/>
                    <a:lstStyle/>
                    <a:p>
                      <a:pPr algn="l" fontAlgn="b"/>
                      <a:r>
                        <a:rPr lang="en-US" sz="1800" u="none" strike="noStrike" cap="none" spc="0">
                          <a:solidFill>
                            <a:schemeClr val="tx1"/>
                          </a:solidFill>
                          <a:effectLst/>
                        </a:rPr>
                        <a:t>International </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Frontier Airlines</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1361</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-42.54500403</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3.43E-252</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1.72E-252</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Signif</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248086828"/>
                  </a:ext>
                </a:extLst>
              </a:tr>
              <a:tr h="700591">
                <a:tc rowSpan="2">
                  <a:txBody>
                    <a:bodyPr/>
                    <a:lstStyle/>
                    <a:p>
                      <a:pPr algn="ctr" fontAlgn="b"/>
                      <a:r>
                        <a:rPr lang="en-US" sz="1800" u="none" strike="noStrike" cap="none" spc="0">
                          <a:solidFill>
                            <a:schemeClr val="tx1"/>
                          </a:solidFill>
                          <a:effectLst/>
                        </a:rPr>
                        <a:t>Food And Beverages</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Domestic</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Spirit Airlines</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1133</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-4.214248364</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5.39E-05</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2.70E-05</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Signif</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202372025"/>
                  </a:ext>
                </a:extLst>
              </a:tr>
              <a:tr h="424946">
                <a:tc vMerge="1">
                  <a:txBody>
                    <a:bodyPr/>
                    <a:lstStyle/>
                    <a:p>
                      <a:endParaRPr lang="en-US"/>
                    </a:p>
                  </a:txBody>
                  <a:tcPr/>
                </a:tc>
                <a:tc>
                  <a:txBody>
                    <a:bodyPr/>
                    <a:lstStyle/>
                    <a:p>
                      <a:pPr algn="l" fontAlgn="b"/>
                      <a:r>
                        <a:rPr lang="en-US" sz="1800" u="none" strike="noStrike" cap="none" spc="0">
                          <a:solidFill>
                            <a:schemeClr val="tx1"/>
                          </a:solidFill>
                          <a:effectLst/>
                        </a:rPr>
                        <a:t>International </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Avianca</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1344</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-5.133687256</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2.37E-05</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1.19E-05</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Signif</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029175296"/>
                  </a:ext>
                </a:extLst>
              </a:tr>
              <a:tr h="700591">
                <a:tc rowSpan="2">
                  <a:txBody>
                    <a:bodyPr/>
                    <a:lstStyle/>
                    <a:p>
                      <a:pPr algn="ctr" fontAlgn="b"/>
                      <a:r>
                        <a:rPr lang="en-US" sz="1800" u="none" strike="noStrike" cap="none" spc="0">
                          <a:solidFill>
                            <a:schemeClr val="tx1"/>
                          </a:solidFill>
                          <a:effectLst/>
                        </a:rPr>
                        <a:t>Inflight Entertainment</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Domestic</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Spirit Airlines</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1133</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-7.769401</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1.52E-12</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7.61E-13</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Signif</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062738106"/>
                  </a:ext>
                </a:extLst>
              </a:tr>
              <a:tr h="700591">
                <a:tc vMerge="1">
                  <a:txBody>
                    <a:bodyPr/>
                    <a:lstStyle/>
                    <a:p>
                      <a:endParaRPr lang="en-US"/>
                    </a:p>
                  </a:txBody>
                  <a:tcPr/>
                </a:tc>
                <a:tc>
                  <a:txBody>
                    <a:bodyPr/>
                    <a:lstStyle/>
                    <a:p>
                      <a:pPr algn="l" fontAlgn="b"/>
                      <a:r>
                        <a:rPr lang="en-US" sz="1800" u="none" strike="noStrike" cap="none" spc="0">
                          <a:solidFill>
                            <a:schemeClr val="tx1"/>
                          </a:solidFill>
                          <a:effectLst/>
                        </a:rPr>
                        <a:t>International </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Flair Airlines</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1356</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-4.08741</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0.0247</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0.0123</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Signif</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593736161"/>
                  </a:ext>
                </a:extLst>
              </a:tr>
              <a:tr h="700591">
                <a:tc rowSpan="2">
                  <a:txBody>
                    <a:bodyPr/>
                    <a:lstStyle/>
                    <a:p>
                      <a:pPr algn="ctr" fontAlgn="b"/>
                      <a:r>
                        <a:rPr lang="en-US" sz="1800" u="none" strike="noStrike" cap="none" spc="0">
                          <a:solidFill>
                            <a:schemeClr val="tx1"/>
                          </a:solidFill>
                          <a:effectLst/>
                        </a:rPr>
                        <a:t>Seat Comfort</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Domestic</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Allegiant Air</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1133</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-6.1133</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1.49E-08</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7.43E-09</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Signif</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605249814"/>
                  </a:ext>
                </a:extLst>
              </a:tr>
              <a:tr h="700591">
                <a:tc vMerge="1">
                  <a:txBody>
                    <a:bodyPr/>
                    <a:lstStyle/>
                    <a:p>
                      <a:endParaRPr lang="en-US"/>
                    </a:p>
                  </a:txBody>
                  <a:tcPr/>
                </a:tc>
                <a:tc>
                  <a:txBody>
                    <a:bodyPr/>
                    <a:lstStyle/>
                    <a:p>
                      <a:pPr algn="l" fontAlgn="b"/>
                      <a:r>
                        <a:rPr lang="en-US" sz="1800" u="none" strike="noStrike" cap="none" spc="0">
                          <a:solidFill>
                            <a:schemeClr val="tx1"/>
                          </a:solidFill>
                          <a:effectLst/>
                        </a:rPr>
                        <a:t>International </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Jetblue</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1357</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-0.47403</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0.644</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0.323</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Non-Signif</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568763025"/>
                  </a:ext>
                </a:extLst>
              </a:tr>
              <a:tr h="700591">
                <a:tc rowSpan="2">
                  <a:txBody>
                    <a:bodyPr/>
                    <a:lstStyle/>
                    <a:p>
                      <a:pPr algn="ctr" fontAlgn="b"/>
                      <a:r>
                        <a:rPr lang="en-US" sz="1800" u="none" strike="noStrike" cap="none" spc="0">
                          <a:solidFill>
                            <a:schemeClr val="tx1"/>
                          </a:solidFill>
                          <a:effectLst/>
                        </a:rPr>
                        <a:t>Wifi and Connectivity </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Domestic</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Spirit Airlines</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1133</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-7.10662</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7.10E-11</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3.55E-11</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Signif</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014712835"/>
                  </a:ext>
                </a:extLst>
              </a:tr>
              <a:tr h="700591">
                <a:tc vMerge="1">
                  <a:txBody>
                    <a:bodyPr/>
                    <a:lstStyle/>
                    <a:p>
                      <a:endParaRPr lang="en-US"/>
                    </a:p>
                  </a:txBody>
                  <a:tcPr/>
                </a:tc>
                <a:tc>
                  <a:txBody>
                    <a:bodyPr/>
                    <a:lstStyle/>
                    <a:p>
                      <a:pPr algn="l" fontAlgn="b"/>
                      <a:r>
                        <a:rPr lang="en-US" sz="1800" u="none" strike="noStrike" cap="none" spc="0">
                          <a:solidFill>
                            <a:schemeClr val="tx1"/>
                          </a:solidFill>
                          <a:effectLst/>
                        </a:rPr>
                        <a:t>International </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Flair airlines</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1365</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-2.659812</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0.07490916</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0.0374545</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Signif</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4100375698"/>
                  </a:ext>
                </a:extLst>
              </a:tr>
              <a:tr h="700591">
                <a:tc rowSpan="2">
                  <a:txBody>
                    <a:bodyPr/>
                    <a:lstStyle/>
                    <a:p>
                      <a:pPr algn="ctr" fontAlgn="b"/>
                      <a:r>
                        <a:rPr lang="en-US" sz="1800" u="none" strike="noStrike" cap="none" spc="0">
                          <a:solidFill>
                            <a:schemeClr val="tx1"/>
                          </a:solidFill>
                          <a:effectLst/>
                        </a:rPr>
                        <a:t>Ground Service</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algn="l" fontAlgn="b"/>
                      <a:r>
                        <a:rPr lang="en-US" sz="1800" u="none" strike="noStrike" cap="none" spc="0">
                          <a:solidFill>
                            <a:schemeClr val="tx1"/>
                          </a:solidFill>
                          <a:effectLst/>
                        </a:rPr>
                        <a:t>Domestic</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Frontier Airlines</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1146</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-7.99929</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3.81E-13</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1.90E-13</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Signif</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143051969"/>
                  </a:ext>
                </a:extLst>
              </a:tr>
              <a:tr h="700591">
                <a:tc vMerge="1">
                  <a:txBody>
                    <a:bodyPr/>
                    <a:lstStyle/>
                    <a:p>
                      <a:endParaRPr lang="en-US"/>
                    </a:p>
                  </a:txBody>
                  <a:tcPr/>
                </a:tc>
                <a:tc>
                  <a:txBody>
                    <a:bodyPr/>
                    <a:lstStyle/>
                    <a:p>
                      <a:pPr algn="l" fontAlgn="b"/>
                      <a:r>
                        <a:rPr lang="en-US" sz="1800" u="none" strike="noStrike" cap="none" spc="0">
                          <a:solidFill>
                            <a:schemeClr val="tx1"/>
                          </a:solidFill>
                          <a:effectLst/>
                        </a:rPr>
                        <a:t>International </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TAM Airlines</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1354</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-2.94363</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0.0102</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0.005</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800" u="none" strike="noStrike" cap="none" spc="0" err="1">
                          <a:solidFill>
                            <a:schemeClr val="tx1"/>
                          </a:solidFill>
                          <a:effectLst/>
                        </a:rPr>
                        <a:t>Signif</a:t>
                      </a:r>
                      <a:endParaRPr lang="en-US" sz="1800" b="0" i="0" u="none" strike="noStrike" cap="none" spc="0">
                        <a:solidFill>
                          <a:schemeClr val="tx1"/>
                        </a:solidFill>
                        <a:effectLst/>
                        <a:latin typeface="Calibri" panose="020F0502020204030204" pitchFamily="34" charset="0"/>
                      </a:endParaRPr>
                    </a:p>
                  </a:txBody>
                  <a:tcPr marL="4586" marR="4586" marT="4586" marB="103367"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031767623"/>
                  </a:ext>
                </a:extLst>
              </a:tr>
            </a:tbl>
          </a:graphicData>
        </a:graphic>
      </p:graphicFrame>
    </p:spTree>
    <p:extLst>
      <p:ext uri="{BB962C8B-B14F-4D97-AF65-F5344CB8AC3E}">
        <p14:creationId xmlns:p14="http://schemas.microsoft.com/office/powerpoint/2010/main" val="1667329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8"/>
          <p:cNvGrpSpPr/>
          <p:nvPr/>
        </p:nvGrpSpPr>
        <p:grpSpPr>
          <a:xfrm>
            <a:off x="3237487" y="4632753"/>
            <a:ext cx="2890971" cy="4807739"/>
            <a:chOff x="0" y="0"/>
            <a:chExt cx="2797961" cy="1166631"/>
          </a:xfrm>
        </p:grpSpPr>
        <p:sp>
          <p:nvSpPr>
            <p:cNvPr id="29" name="Freeform 29"/>
            <p:cNvSpPr/>
            <p:nvPr/>
          </p:nvSpPr>
          <p:spPr>
            <a:xfrm>
              <a:off x="0" y="0"/>
              <a:ext cx="2799231" cy="1166631"/>
            </a:xfrm>
            <a:custGeom>
              <a:avLst/>
              <a:gdLst/>
              <a:ahLst/>
              <a:cxnLst/>
              <a:rect l="l" t="t" r="r" b="b"/>
              <a:pathLst>
                <a:path w="2799231" h="1166631">
                  <a:moveTo>
                    <a:pt x="2245511" y="1166631"/>
                  </a:moveTo>
                  <a:lnTo>
                    <a:pt x="553720" y="1166631"/>
                  </a:lnTo>
                  <a:cubicBezTo>
                    <a:pt x="247650" y="1166631"/>
                    <a:pt x="0" y="905454"/>
                    <a:pt x="0" y="583991"/>
                  </a:cubicBezTo>
                  <a:cubicBezTo>
                    <a:pt x="0" y="261189"/>
                    <a:pt x="247650" y="0"/>
                    <a:pt x="553720" y="0"/>
                  </a:cubicBezTo>
                  <a:lnTo>
                    <a:pt x="2245511" y="0"/>
                  </a:lnTo>
                  <a:cubicBezTo>
                    <a:pt x="2551581" y="0"/>
                    <a:pt x="2799231" y="261189"/>
                    <a:pt x="2799231" y="583991"/>
                  </a:cubicBezTo>
                  <a:cubicBezTo>
                    <a:pt x="2797961" y="905454"/>
                    <a:pt x="2550311" y="1166631"/>
                    <a:pt x="2245511" y="1166631"/>
                  </a:cubicBezTo>
                  <a:close/>
                </a:path>
              </a:pathLst>
            </a:custGeom>
            <a:solidFill>
              <a:srgbClr val="37C9E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45" name="Group 45"/>
          <p:cNvGrpSpPr/>
          <p:nvPr/>
        </p:nvGrpSpPr>
        <p:grpSpPr>
          <a:xfrm>
            <a:off x="6172200" y="4611586"/>
            <a:ext cx="2992357" cy="4732017"/>
            <a:chOff x="0" y="0"/>
            <a:chExt cx="2797961" cy="1166631"/>
          </a:xfrm>
        </p:grpSpPr>
        <p:sp>
          <p:nvSpPr>
            <p:cNvPr id="46" name="Freeform 46"/>
            <p:cNvSpPr/>
            <p:nvPr/>
          </p:nvSpPr>
          <p:spPr>
            <a:xfrm>
              <a:off x="0" y="0"/>
              <a:ext cx="2799231" cy="1166631"/>
            </a:xfrm>
            <a:custGeom>
              <a:avLst/>
              <a:gdLst/>
              <a:ahLst/>
              <a:cxnLst/>
              <a:rect l="l" t="t" r="r" b="b"/>
              <a:pathLst>
                <a:path w="2799231" h="1166631">
                  <a:moveTo>
                    <a:pt x="2245511" y="1166631"/>
                  </a:moveTo>
                  <a:lnTo>
                    <a:pt x="553720" y="1166631"/>
                  </a:lnTo>
                  <a:cubicBezTo>
                    <a:pt x="247650" y="1166631"/>
                    <a:pt x="0" y="905454"/>
                    <a:pt x="0" y="583991"/>
                  </a:cubicBezTo>
                  <a:cubicBezTo>
                    <a:pt x="0" y="261189"/>
                    <a:pt x="247650" y="0"/>
                    <a:pt x="553720" y="0"/>
                  </a:cubicBezTo>
                  <a:lnTo>
                    <a:pt x="2245511" y="0"/>
                  </a:lnTo>
                  <a:cubicBezTo>
                    <a:pt x="2551581" y="0"/>
                    <a:pt x="2799231" y="261189"/>
                    <a:pt x="2799231" y="583991"/>
                  </a:cubicBezTo>
                  <a:cubicBezTo>
                    <a:pt x="2797961" y="905454"/>
                    <a:pt x="2550311" y="1166631"/>
                    <a:pt x="2245511" y="1166631"/>
                  </a:cubicBezTo>
                  <a:close/>
                </a:path>
              </a:pathLst>
            </a:custGeom>
            <a:solidFill>
              <a:srgbClr val="2C92D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1" name="Group 61"/>
          <p:cNvGrpSpPr/>
          <p:nvPr/>
        </p:nvGrpSpPr>
        <p:grpSpPr>
          <a:xfrm>
            <a:off x="9265325" y="4611175"/>
            <a:ext cx="2741604" cy="4732016"/>
            <a:chOff x="0" y="0"/>
            <a:chExt cx="2797961" cy="1166631"/>
          </a:xfrm>
        </p:grpSpPr>
        <p:sp>
          <p:nvSpPr>
            <p:cNvPr id="62" name="Freeform 62"/>
            <p:cNvSpPr/>
            <p:nvPr/>
          </p:nvSpPr>
          <p:spPr>
            <a:xfrm>
              <a:off x="0" y="0"/>
              <a:ext cx="2799231" cy="1166631"/>
            </a:xfrm>
            <a:custGeom>
              <a:avLst/>
              <a:gdLst/>
              <a:ahLst/>
              <a:cxnLst/>
              <a:rect l="l" t="t" r="r" b="b"/>
              <a:pathLst>
                <a:path w="2799231" h="1166631">
                  <a:moveTo>
                    <a:pt x="2245511" y="1166631"/>
                  </a:moveTo>
                  <a:lnTo>
                    <a:pt x="553720" y="1166631"/>
                  </a:lnTo>
                  <a:cubicBezTo>
                    <a:pt x="247650" y="1166631"/>
                    <a:pt x="0" y="905454"/>
                    <a:pt x="0" y="583991"/>
                  </a:cubicBezTo>
                  <a:cubicBezTo>
                    <a:pt x="0" y="261189"/>
                    <a:pt x="247650" y="0"/>
                    <a:pt x="553720" y="0"/>
                  </a:cubicBezTo>
                  <a:lnTo>
                    <a:pt x="2245511" y="0"/>
                  </a:lnTo>
                  <a:cubicBezTo>
                    <a:pt x="2551581" y="0"/>
                    <a:pt x="2799231" y="261189"/>
                    <a:pt x="2799231" y="583991"/>
                  </a:cubicBezTo>
                  <a:cubicBezTo>
                    <a:pt x="2797961" y="905454"/>
                    <a:pt x="2550311" y="1166631"/>
                    <a:pt x="2245511" y="1166631"/>
                  </a:cubicBezTo>
                  <a:close/>
                </a:path>
              </a:pathLst>
            </a:custGeom>
            <a:solidFill>
              <a:srgbClr val="13538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1" name="Group 61">
            <a:extLst>
              <a:ext uri="{FF2B5EF4-FFF2-40B4-BE49-F238E27FC236}">
                <a16:creationId xmlns:a16="http://schemas.microsoft.com/office/drawing/2014/main" id="{A8FCEA40-4F72-7816-B8DE-44CA40951662}"/>
              </a:ext>
            </a:extLst>
          </p:cNvPr>
          <p:cNvGrpSpPr/>
          <p:nvPr/>
        </p:nvGrpSpPr>
        <p:grpSpPr>
          <a:xfrm>
            <a:off x="15217758" y="4678468"/>
            <a:ext cx="2831917" cy="4605221"/>
            <a:chOff x="0" y="0"/>
            <a:chExt cx="2797961" cy="1166631"/>
          </a:xfrm>
          <a:solidFill>
            <a:srgbClr val="000000"/>
          </a:solidFill>
        </p:grpSpPr>
        <p:sp>
          <p:nvSpPr>
            <p:cNvPr id="83" name="Freeform 62">
              <a:extLst>
                <a:ext uri="{FF2B5EF4-FFF2-40B4-BE49-F238E27FC236}">
                  <a16:creationId xmlns:a16="http://schemas.microsoft.com/office/drawing/2014/main" id="{E94D4AE3-16DF-C0E5-6077-7F79F33750E9}"/>
                </a:ext>
              </a:extLst>
            </p:cNvPr>
            <p:cNvSpPr/>
            <p:nvPr/>
          </p:nvSpPr>
          <p:spPr>
            <a:xfrm>
              <a:off x="0" y="0"/>
              <a:ext cx="2799231" cy="1166631"/>
            </a:xfrm>
            <a:custGeom>
              <a:avLst/>
              <a:gdLst/>
              <a:ahLst/>
              <a:cxnLst/>
              <a:rect l="l" t="t" r="r" b="b"/>
              <a:pathLst>
                <a:path w="2799231" h="1166631">
                  <a:moveTo>
                    <a:pt x="2245511" y="1166631"/>
                  </a:moveTo>
                  <a:lnTo>
                    <a:pt x="553720" y="1166631"/>
                  </a:lnTo>
                  <a:cubicBezTo>
                    <a:pt x="247650" y="1166631"/>
                    <a:pt x="0" y="905454"/>
                    <a:pt x="0" y="583991"/>
                  </a:cubicBezTo>
                  <a:cubicBezTo>
                    <a:pt x="0" y="261189"/>
                    <a:pt x="247650" y="0"/>
                    <a:pt x="553720" y="0"/>
                  </a:cubicBezTo>
                  <a:lnTo>
                    <a:pt x="2245511" y="0"/>
                  </a:lnTo>
                  <a:cubicBezTo>
                    <a:pt x="2551581" y="0"/>
                    <a:pt x="2799231" y="261189"/>
                    <a:pt x="2799231" y="583991"/>
                  </a:cubicBezTo>
                  <a:cubicBezTo>
                    <a:pt x="2797961" y="905454"/>
                    <a:pt x="2550311" y="1166631"/>
                    <a:pt x="2245511" y="1166631"/>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85" name="Group 61">
            <a:extLst>
              <a:ext uri="{FF2B5EF4-FFF2-40B4-BE49-F238E27FC236}">
                <a16:creationId xmlns:a16="http://schemas.microsoft.com/office/drawing/2014/main" id="{DD7470DF-7505-3BED-CAE0-0AC9676E892A}"/>
              </a:ext>
            </a:extLst>
          </p:cNvPr>
          <p:cNvGrpSpPr/>
          <p:nvPr/>
        </p:nvGrpSpPr>
        <p:grpSpPr>
          <a:xfrm>
            <a:off x="12116552" y="4600482"/>
            <a:ext cx="2979274" cy="4696662"/>
            <a:chOff x="0" y="0"/>
            <a:chExt cx="2797961" cy="1166631"/>
          </a:xfrm>
          <a:solidFill>
            <a:srgbClr val="0B3151"/>
          </a:solidFill>
        </p:grpSpPr>
        <p:sp>
          <p:nvSpPr>
            <p:cNvPr id="87" name="Freeform 62">
              <a:extLst>
                <a:ext uri="{FF2B5EF4-FFF2-40B4-BE49-F238E27FC236}">
                  <a16:creationId xmlns:a16="http://schemas.microsoft.com/office/drawing/2014/main" id="{02031B3C-4290-CDC1-4434-49B3CDFDD7F0}"/>
                </a:ext>
              </a:extLst>
            </p:cNvPr>
            <p:cNvSpPr/>
            <p:nvPr/>
          </p:nvSpPr>
          <p:spPr>
            <a:xfrm>
              <a:off x="0" y="0"/>
              <a:ext cx="2799231" cy="1166631"/>
            </a:xfrm>
            <a:custGeom>
              <a:avLst/>
              <a:gdLst/>
              <a:ahLst/>
              <a:cxnLst/>
              <a:rect l="l" t="t" r="r" b="b"/>
              <a:pathLst>
                <a:path w="2799231" h="1166631">
                  <a:moveTo>
                    <a:pt x="2245511" y="1166631"/>
                  </a:moveTo>
                  <a:lnTo>
                    <a:pt x="553720" y="1166631"/>
                  </a:lnTo>
                  <a:cubicBezTo>
                    <a:pt x="247650" y="1166631"/>
                    <a:pt x="0" y="905454"/>
                    <a:pt x="0" y="583991"/>
                  </a:cubicBezTo>
                  <a:cubicBezTo>
                    <a:pt x="0" y="261189"/>
                    <a:pt x="247650" y="0"/>
                    <a:pt x="553720" y="0"/>
                  </a:cubicBezTo>
                  <a:lnTo>
                    <a:pt x="2245511" y="0"/>
                  </a:lnTo>
                  <a:cubicBezTo>
                    <a:pt x="2551581" y="0"/>
                    <a:pt x="2799231" y="261189"/>
                    <a:pt x="2799231" y="583991"/>
                  </a:cubicBezTo>
                  <a:cubicBezTo>
                    <a:pt x="2797961" y="905454"/>
                    <a:pt x="2550311" y="1166631"/>
                    <a:pt x="2245511" y="1166631"/>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0" name="AutoShape 70"/>
          <p:cNvSpPr/>
          <p:nvPr/>
        </p:nvSpPr>
        <p:spPr>
          <a:xfrm rot="5400000">
            <a:off x="9149960" y="-4095854"/>
            <a:ext cx="64279" cy="15246454"/>
          </a:xfrm>
          <a:prstGeom prst="rect">
            <a:avLst/>
          </a:pr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AutoShape 71">
            <a:extLst>
              <a:ext uri="{FF2B5EF4-FFF2-40B4-BE49-F238E27FC236}">
                <a16:creationId xmlns:a16="http://schemas.microsoft.com/office/drawing/2014/main" id="{9BA1FA5E-7E79-121E-C862-FD2AEF77A2EA}"/>
              </a:ext>
            </a:extLst>
          </p:cNvPr>
          <p:cNvSpPr/>
          <p:nvPr/>
        </p:nvSpPr>
        <p:spPr>
          <a:xfrm rot="10800000">
            <a:off x="1558875" y="3493661"/>
            <a:ext cx="41325" cy="1184808"/>
          </a:xfrm>
          <a:prstGeom prst="rect">
            <a:avLst/>
          </a:pr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AutoShape 71">
            <a:extLst>
              <a:ext uri="{FF2B5EF4-FFF2-40B4-BE49-F238E27FC236}">
                <a16:creationId xmlns:a16="http://schemas.microsoft.com/office/drawing/2014/main" id="{5DEC03C7-06F9-420D-9807-97B31D56103C}"/>
              </a:ext>
            </a:extLst>
          </p:cNvPr>
          <p:cNvSpPr/>
          <p:nvPr/>
        </p:nvSpPr>
        <p:spPr>
          <a:xfrm rot="10800000">
            <a:off x="4419602" y="3480849"/>
            <a:ext cx="41325" cy="1184808"/>
          </a:xfrm>
          <a:prstGeom prst="rect">
            <a:avLst/>
          </a:pr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AutoShape 71">
            <a:extLst>
              <a:ext uri="{FF2B5EF4-FFF2-40B4-BE49-F238E27FC236}">
                <a16:creationId xmlns:a16="http://schemas.microsoft.com/office/drawing/2014/main" id="{2B86F038-3027-DDBC-304E-A0DA5867581E}"/>
              </a:ext>
            </a:extLst>
          </p:cNvPr>
          <p:cNvSpPr/>
          <p:nvPr/>
        </p:nvSpPr>
        <p:spPr>
          <a:xfrm rot="10800000">
            <a:off x="7543802" y="3479962"/>
            <a:ext cx="41325" cy="1184808"/>
          </a:xfrm>
          <a:prstGeom prst="rect">
            <a:avLst/>
          </a:pr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7" name="AutoShape 71">
            <a:extLst>
              <a:ext uri="{FF2B5EF4-FFF2-40B4-BE49-F238E27FC236}">
                <a16:creationId xmlns:a16="http://schemas.microsoft.com/office/drawing/2014/main" id="{D0D4EF39-3389-8728-F1F3-480E0251E138}"/>
              </a:ext>
            </a:extLst>
          </p:cNvPr>
          <p:cNvSpPr/>
          <p:nvPr/>
        </p:nvSpPr>
        <p:spPr>
          <a:xfrm rot="10800000">
            <a:off x="10550475" y="3467483"/>
            <a:ext cx="41325" cy="1184808"/>
          </a:xfrm>
          <a:prstGeom prst="rect">
            <a:avLst/>
          </a:pr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8" name="AutoShape 71">
            <a:extLst>
              <a:ext uri="{FF2B5EF4-FFF2-40B4-BE49-F238E27FC236}">
                <a16:creationId xmlns:a16="http://schemas.microsoft.com/office/drawing/2014/main" id="{A5628B6B-9D9A-778C-7378-FE72BF72A88B}"/>
              </a:ext>
            </a:extLst>
          </p:cNvPr>
          <p:cNvSpPr/>
          <p:nvPr/>
        </p:nvSpPr>
        <p:spPr>
          <a:xfrm rot="10800000">
            <a:off x="22407584" y="4939068"/>
            <a:ext cx="41325" cy="1184808"/>
          </a:xfrm>
          <a:prstGeom prst="rect">
            <a:avLst/>
          </a:pr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9" name="AutoShape 71">
            <a:extLst>
              <a:ext uri="{FF2B5EF4-FFF2-40B4-BE49-F238E27FC236}">
                <a16:creationId xmlns:a16="http://schemas.microsoft.com/office/drawing/2014/main" id="{F3F00398-27D3-211E-A111-5512236BB2E3}"/>
              </a:ext>
            </a:extLst>
          </p:cNvPr>
          <p:cNvSpPr/>
          <p:nvPr/>
        </p:nvSpPr>
        <p:spPr>
          <a:xfrm rot="10800000">
            <a:off x="13522275" y="3503571"/>
            <a:ext cx="41325" cy="1184808"/>
          </a:xfrm>
          <a:prstGeom prst="rect">
            <a:avLst/>
          </a:pr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0" name="AutoShape 71">
            <a:extLst>
              <a:ext uri="{FF2B5EF4-FFF2-40B4-BE49-F238E27FC236}">
                <a16:creationId xmlns:a16="http://schemas.microsoft.com/office/drawing/2014/main" id="{88453A41-4C55-FA5E-B327-FA5A07FA01E3}"/>
              </a:ext>
            </a:extLst>
          </p:cNvPr>
          <p:cNvSpPr/>
          <p:nvPr/>
        </p:nvSpPr>
        <p:spPr>
          <a:xfrm rot="10800000">
            <a:off x="16764002" y="3513481"/>
            <a:ext cx="41325" cy="1184808"/>
          </a:xfrm>
          <a:prstGeom prst="rect">
            <a:avLst/>
          </a:pr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36" name="Group 11">
            <a:extLst>
              <a:ext uri="{FF2B5EF4-FFF2-40B4-BE49-F238E27FC236}">
                <a16:creationId xmlns:a16="http://schemas.microsoft.com/office/drawing/2014/main" id="{B15CADC6-AED6-FFAB-8240-98A45601CD11}"/>
              </a:ext>
            </a:extLst>
          </p:cNvPr>
          <p:cNvGrpSpPr/>
          <p:nvPr/>
        </p:nvGrpSpPr>
        <p:grpSpPr>
          <a:xfrm>
            <a:off x="368570" y="1257300"/>
            <a:ext cx="2595856" cy="1072945"/>
            <a:chOff x="-509" y="14675"/>
            <a:chExt cx="2236318" cy="932027"/>
          </a:xfrm>
        </p:grpSpPr>
        <p:sp>
          <p:nvSpPr>
            <p:cNvPr id="139" name="Freeform 13">
              <a:extLst>
                <a:ext uri="{FF2B5EF4-FFF2-40B4-BE49-F238E27FC236}">
                  <a16:creationId xmlns:a16="http://schemas.microsoft.com/office/drawing/2014/main" id="{7F216E0E-E8C0-6EFA-569D-9C62122706E2}"/>
                </a:ext>
              </a:extLst>
            </p:cNvPr>
            <p:cNvSpPr/>
            <p:nvPr/>
          </p:nvSpPr>
          <p:spPr>
            <a:xfrm>
              <a:off x="-509" y="14675"/>
              <a:ext cx="2236318" cy="932027"/>
            </a:xfrm>
            <a:custGeom>
              <a:avLst/>
              <a:gdLst/>
              <a:ahLst/>
              <a:cxnLst/>
              <a:rect l="l" t="t" r="r" b="b"/>
              <a:pathLst>
                <a:path w="2799231" h="1166631">
                  <a:moveTo>
                    <a:pt x="2245511" y="1166631"/>
                  </a:moveTo>
                  <a:lnTo>
                    <a:pt x="553720" y="1166631"/>
                  </a:lnTo>
                  <a:cubicBezTo>
                    <a:pt x="247650" y="1166631"/>
                    <a:pt x="0" y="905454"/>
                    <a:pt x="0" y="583991"/>
                  </a:cubicBezTo>
                  <a:cubicBezTo>
                    <a:pt x="0" y="261189"/>
                    <a:pt x="247650" y="0"/>
                    <a:pt x="553720" y="0"/>
                  </a:cubicBezTo>
                  <a:lnTo>
                    <a:pt x="2245511" y="0"/>
                  </a:lnTo>
                  <a:cubicBezTo>
                    <a:pt x="2551581" y="0"/>
                    <a:pt x="2799231" y="261189"/>
                    <a:pt x="2799231" y="583991"/>
                  </a:cubicBezTo>
                  <a:cubicBezTo>
                    <a:pt x="2797961" y="905454"/>
                    <a:pt x="2550311" y="1166631"/>
                    <a:pt x="2245511" y="1166631"/>
                  </a:cubicBezTo>
                  <a:close/>
                </a:path>
              </a:pathLst>
            </a:custGeom>
            <a:solidFill>
              <a:srgbClr val="3EDAD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8" name="TextBox 14">
              <a:extLst>
                <a:ext uri="{FF2B5EF4-FFF2-40B4-BE49-F238E27FC236}">
                  <a16:creationId xmlns:a16="http://schemas.microsoft.com/office/drawing/2014/main" id="{E4204FE9-3504-2723-E3A0-CB99BF9F87EB}"/>
                </a:ext>
              </a:extLst>
            </p:cNvPr>
            <p:cNvSpPr txBox="1"/>
            <p:nvPr/>
          </p:nvSpPr>
          <p:spPr>
            <a:xfrm>
              <a:off x="267981" y="187972"/>
              <a:ext cx="1699338" cy="500479"/>
            </a:xfrm>
            <a:prstGeom prst="rect">
              <a:avLst/>
            </a:prstGeom>
          </p:spPr>
          <p:txBody>
            <a:bodyPr lIns="0" tIns="0" rIns="0" bIns="0" rtlCol="0" anchor="t">
              <a:spAutoFit/>
            </a:bodyPr>
            <a:lstStyle/>
            <a:p>
              <a:pPr marL="0" marR="0" lvl="0" indent="0" algn="ctr" defTabSz="914400" rtl="0" eaLnBrk="1" fontAlgn="auto" latinLnBrk="0" hangingPunct="1">
                <a:lnSpc>
                  <a:spcPts val="3209"/>
                </a:lnSpc>
                <a:spcBef>
                  <a:spcPts val="0"/>
                </a:spcBef>
                <a:spcAft>
                  <a:spcPts val="0"/>
                </a:spcAft>
                <a:buClrTx/>
                <a:buSzTx/>
                <a:buFontTx/>
                <a:buNone/>
                <a:tabLst/>
                <a:defRPr/>
              </a:pPr>
              <a:endParaRPr kumimoji="0" lang="en-US" sz="2292" b="0" i="0" u="none" strike="noStrike" kern="1200" cap="none" spc="91" normalizeH="0" baseline="0" noProof="0" dirty="0">
                <a:ln>
                  <a:noFill/>
                </a:ln>
                <a:solidFill>
                  <a:srgbClr val="FFFFFF"/>
                </a:solidFill>
                <a:effectLst/>
                <a:uLnTx/>
                <a:uFillTx/>
                <a:latin typeface="Aileron"/>
                <a:ea typeface="+mn-ea"/>
                <a:cs typeface="+mn-cs"/>
              </a:endParaRPr>
            </a:p>
          </p:txBody>
        </p:sp>
      </p:grpSp>
      <p:sp>
        <p:nvSpPr>
          <p:cNvPr id="141" name="AutoShape 71">
            <a:extLst>
              <a:ext uri="{FF2B5EF4-FFF2-40B4-BE49-F238E27FC236}">
                <a16:creationId xmlns:a16="http://schemas.microsoft.com/office/drawing/2014/main" id="{C4F641FE-E9C6-570D-4266-E5A5EA01CCC4}"/>
              </a:ext>
            </a:extLst>
          </p:cNvPr>
          <p:cNvSpPr/>
          <p:nvPr/>
        </p:nvSpPr>
        <p:spPr>
          <a:xfrm rot="10800000">
            <a:off x="1558873" y="2304197"/>
            <a:ext cx="41325" cy="1184808"/>
          </a:xfrm>
          <a:prstGeom prst="rect">
            <a:avLst/>
          </a:pr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2" name="AutoShape 71">
            <a:extLst>
              <a:ext uri="{FF2B5EF4-FFF2-40B4-BE49-F238E27FC236}">
                <a16:creationId xmlns:a16="http://schemas.microsoft.com/office/drawing/2014/main" id="{EFD352B9-3F59-AFDE-B57B-D45F38F254D6}"/>
              </a:ext>
            </a:extLst>
          </p:cNvPr>
          <p:cNvSpPr/>
          <p:nvPr/>
        </p:nvSpPr>
        <p:spPr>
          <a:xfrm rot="10800000">
            <a:off x="4419600" y="2291385"/>
            <a:ext cx="41325" cy="1184808"/>
          </a:xfrm>
          <a:prstGeom prst="rect">
            <a:avLst/>
          </a:pr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3" name="AutoShape 71">
            <a:extLst>
              <a:ext uri="{FF2B5EF4-FFF2-40B4-BE49-F238E27FC236}">
                <a16:creationId xmlns:a16="http://schemas.microsoft.com/office/drawing/2014/main" id="{B34334A3-F600-FDAA-90A0-9FA9AF51CECD}"/>
              </a:ext>
            </a:extLst>
          </p:cNvPr>
          <p:cNvSpPr/>
          <p:nvPr/>
        </p:nvSpPr>
        <p:spPr>
          <a:xfrm rot="10800000">
            <a:off x="7543800" y="2290498"/>
            <a:ext cx="41325" cy="1184808"/>
          </a:xfrm>
          <a:prstGeom prst="rect">
            <a:avLst/>
          </a:pr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4" name="AutoShape 71">
            <a:extLst>
              <a:ext uri="{FF2B5EF4-FFF2-40B4-BE49-F238E27FC236}">
                <a16:creationId xmlns:a16="http://schemas.microsoft.com/office/drawing/2014/main" id="{87FDE611-E8DF-596E-6C6B-4F30046F9189}"/>
              </a:ext>
            </a:extLst>
          </p:cNvPr>
          <p:cNvSpPr/>
          <p:nvPr/>
        </p:nvSpPr>
        <p:spPr>
          <a:xfrm rot="10800000">
            <a:off x="10550475" y="2278019"/>
            <a:ext cx="41325" cy="1184808"/>
          </a:xfrm>
          <a:prstGeom prst="rect">
            <a:avLst/>
          </a:pr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5" name="AutoShape 71">
            <a:extLst>
              <a:ext uri="{FF2B5EF4-FFF2-40B4-BE49-F238E27FC236}">
                <a16:creationId xmlns:a16="http://schemas.microsoft.com/office/drawing/2014/main" id="{83BCC54F-89CF-09BD-8676-6019BDB522E3}"/>
              </a:ext>
            </a:extLst>
          </p:cNvPr>
          <p:cNvSpPr/>
          <p:nvPr/>
        </p:nvSpPr>
        <p:spPr>
          <a:xfrm rot="10800000">
            <a:off x="13522273" y="2314107"/>
            <a:ext cx="41325" cy="1184808"/>
          </a:xfrm>
          <a:prstGeom prst="rect">
            <a:avLst/>
          </a:pr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6" name="AutoShape 71">
            <a:extLst>
              <a:ext uri="{FF2B5EF4-FFF2-40B4-BE49-F238E27FC236}">
                <a16:creationId xmlns:a16="http://schemas.microsoft.com/office/drawing/2014/main" id="{9B80ED56-54A6-0337-37C1-B4C77485F7C2}"/>
              </a:ext>
            </a:extLst>
          </p:cNvPr>
          <p:cNvSpPr/>
          <p:nvPr/>
        </p:nvSpPr>
        <p:spPr>
          <a:xfrm rot="10800000">
            <a:off x="16764000" y="2324017"/>
            <a:ext cx="41325" cy="1184808"/>
          </a:xfrm>
          <a:prstGeom prst="rect">
            <a:avLst/>
          </a:pr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47" name="Group 27">
            <a:extLst>
              <a:ext uri="{FF2B5EF4-FFF2-40B4-BE49-F238E27FC236}">
                <a16:creationId xmlns:a16="http://schemas.microsoft.com/office/drawing/2014/main" id="{2FF76711-8430-2C78-A40F-472BFB8FFC30}"/>
              </a:ext>
            </a:extLst>
          </p:cNvPr>
          <p:cNvGrpSpPr/>
          <p:nvPr/>
        </p:nvGrpSpPr>
        <p:grpSpPr>
          <a:xfrm>
            <a:off x="3200400" y="1249806"/>
            <a:ext cx="2510769" cy="1035384"/>
            <a:chOff x="0" y="0"/>
            <a:chExt cx="2235303" cy="932027"/>
          </a:xfrm>
        </p:grpSpPr>
        <p:grpSp>
          <p:nvGrpSpPr>
            <p:cNvPr id="148" name="Group 28">
              <a:extLst>
                <a:ext uri="{FF2B5EF4-FFF2-40B4-BE49-F238E27FC236}">
                  <a16:creationId xmlns:a16="http://schemas.microsoft.com/office/drawing/2014/main" id="{BDC1163A-502D-D7CF-07D9-8ABEBB298097}"/>
                </a:ext>
              </a:extLst>
            </p:cNvPr>
            <p:cNvGrpSpPr/>
            <p:nvPr/>
          </p:nvGrpSpPr>
          <p:grpSpPr>
            <a:xfrm>
              <a:off x="0" y="0"/>
              <a:ext cx="2235303" cy="932027"/>
              <a:chOff x="0" y="0"/>
              <a:chExt cx="2797961" cy="1166631"/>
            </a:xfrm>
          </p:grpSpPr>
          <p:sp>
            <p:nvSpPr>
              <p:cNvPr id="150" name="Freeform 29">
                <a:extLst>
                  <a:ext uri="{FF2B5EF4-FFF2-40B4-BE49-F238E27FC236}">
                    <a16:creationId xmlns:a16="http://schemas.microsoft.com/office/drawing/2014/main" id="{8FFA52CF-3C07-E16A-C8B2-0CF654FC5974}"/>
                  </a:ext>
                </a:extLst>
              </p:cNvPr>
              <p:cNvSpPr/>
              <p:nvPr/>
            </p:nvSpPr>
            <p:spPr>
              <a:xfrm>
                <a:off x="0" y="0"/>
                <a:ext cx="2799231" cy="1166631"/>
              </a:xfrm>
              <a:custGeom>
                <a:avLst/>
                <a:gdLst/>
                <a:ahLst/>
                <a:cxnLst/>
                <a:rect l="l" t="t" r="r" b="b"/>
                <a:pathLst>
                  <a:path w="2799231" h="1166631">
                    <a:moveTo>
                      <a:pt x="2245511" y="1166631"/>
                    </a:moveTo>
                    <a:lnTo>
                      <a:pt x="553720" y="1166631"/>
                    </a:lnTo>
                    <a:cubicBezTo>
                      <a:pt x="247650" y="1166631"/>
                      <a:pt x="0" y="905454"/>
                      <a:pt x="0" y="583991"/>
                    </a:cubicBezTo>
                    <a:cubicBezTo>
                      <a:pt x="0" y="261189"/>
                      <a:pt x="247650" y="0"/>
                      <a:pt x="553720" y="0"/>
                    </a:cubicBezTo>
                    <a:lnTo>
                      <a:pt x="2245511" y="0"/>
                    </a:lnTo>
                    <a:cubicBezTo>
                      <a:pt x="2551581" y="0"/>
                      <a:pt x="2799231" y="261189"/>
                      <a:pt x="2799231" y="583991"/>
                    </a:cubicBezTo>
                    <a:cubicBezTo>
                      <a:pt x="2797961" y="905454"/>
                      <a:pt x="2550311" y="1166631"/>
                      <a:pt x="2245511" y="1166631"/>
                    </a:cubicBezTo>
                    <a:close/>
                  </a:path>
                </a:pathLst>
              </a:custGeom>
              <a:solidFill>
                <a:srgbClr val="37C9E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149" name="TextBox 30">
              <a:extLst>
                <a:ext uri="{FF2B5EF4-FFF2-40B4-BE49-F238E27FC236}">
                  <a16:creationId xmlns:a16="http://schemas.microsoft.com/office/drawing/2014/main" id="{F8C0CF7D-2C10-C52F-4743-88C68203B673}"/>
                </a:ext>
              </a:extLst>
            </p:cNvPr>
            <p:cNvSpPr txBox="1"/>
            <p:nvPr/>
          </p:nvSpPr>
          <p:spPr>
            <a:xfrm>
              <a:off x="267982" y="187972"/>
              <a:ext cx="1699338" cy="337889"/>
            </a:xfrm>
            <a:prstGeom prst="rect">
              <a:avLst/>
            </a:prstGeom>
          </p:spPr>
          <p:txBody>
            <a:bodyPr lIns="0" tIns="0" rIns="0" bIns="0" rtlCol="0" anchor="t">
              <a:spAutoFit/>
            </a:bodyPr>
            <a:lstStyle/>
            <a:p>
              <a:pPr marL="0" marR="0" lvl="0" indent="0" algn="ctr" defTabSz="914400" rtl="0" eaLnBrk="1" fontAlgn="auto" latinLnBrk="0" hangingPunct="1">
                <a:lnSpc>
                  <a:spcPts val="3209"/>
                </a:lnSpc>
                <a:spcBef>
                  <a:spcPts val="0"/>
                </a:spcBef>
                <a:spcAft>
                  <a:spcPts val="0"/>
                </a:spcAft>
                <a:buClrTx/>
                <a:buSzTx/>
                <a:buFontTx/>
                <a:buNone/>
                <a:tabLst/>
                <a:defRPr/>
              </a:pPr>
              <a:endParaRPr kumimoji="0" lang="en-US" sz="2292" b="0" i="0" u="none" strike="noStrike" kern="1200" cap="none" spc="91" normalizeH="0" baseline="0" noProof="0" dirty="0">
                <a:ln>
                  <a:noFill/>
                </a:ln>
                <a:solidFill>
                  <a:srgbClr val="FFFFFF"/>
                </a:solidFill>
                <a:effectLst/>
                <a:uLnTx/>
                <a:uFillTx/>
                <a:latin typeface="Aileron"/>
                <a:ea typeface="+mn-ea"/>
                <a:cs typeface="+mn-cs"/>
              </a:endParaRPr>
            </a:p>
          </p:txBody>
        </p:sp>
      </p:grpSp>
      <p:grpSp>
        <p:nvGrpSpPr>
          <p:cNvPr id="151" name="Group 44">
            <a:extLst>
              <a:ext uri="{FF2B5EF4-FFF2-40B4-BE49-F238E27FC236}">
                <a16:creationId xmlns:a16="http://schemas.microsoft.com/office/drawing/2014/main" id="{70F30DAE-9AF5-69BA-0F85-655832E2797C}"/>
              </a:ext>
            </a:extLst>
          </p:cNvPr>
          <p:cNvGrpSpPr/>
          <p:nvPr/>
        </p:nvGrpSpPr>
        <p:grpSpPr>
          <a:xfrm>
            <a:off x="6404631" y="1257300"/>
            <a:ext cx="2510769" cy="1035384"/>
            <a:chOff x="0" y="0"/>
            <a:chExt cx="2235303" cy="932027"/>
          </a:xfrm>
        </p:grpSpPr>
        <p:grpSp>
          <p:nvGrpSpPr>
            <p:cNvPr id="152" name="Group 45">
              <a:extLst>
                <a:ext uri="{FF2B5EF4-FFF2-40B4-BE49-F238E27FC236}">
                  <a16:creationId xmlns:a16="http://schemas.microsoft.com/office/drawing/2014/main" id="{B48D6C10-93A0-8E17-7E71-BAE4C6272464}"/>
                </a:ext>
              </a:extLst>
            </p:cNvPr>
            <p:cNvGrpSpPr/>
            <p:nvPr/>
          </p:nvGrpSpPr>
          <p:grpSpPr>
            <a:xfrm>
              <a:off x="0" y="0"/>
              <a:ext cx="2235303" cy="932027"/>
              <a:chOff x="0" y="0"/>
              <a:chExt cx="2797961" cy="1166631"/>
            </a:xfrm>
          </p:grpSpPr>
          <p:sp>
            <p:nvSpPr>
              <p:cNvPr id="154" name="Freeform 46">
                <a:extLst>
                  <a:ext uri="{FF2B5EF4-FFF2-40B4-BE49-F238E27FC236}">
                    <a16:creationId xmlns:a16="http://schemas.microsoft.com/office/drawing/2014/main" id="{3C141B77-03B0-6DC4-4569-C1746847A095}"/>
                  </a:ext>
                </a:extLst>
              </p:cNvPr>
              <p:cNvSpPr/>
              <p:nvPr/>
            </p:nvSpPr>
            <p:spPr>
              <a:xfrm>
                <a:off x="0" y="0"/>
                <a:ext cx="2799231" cy="1166631"/>
              </a:xfrm>
              <a:custGeom>
                <a:avLst/>
                <a:gdLst/>
                <a:ahLst/>
                <a:cxnLst/>
                <a:rect l="l" t="t" r="r" b="b"/>
                <a:pathLst>
                  <a:path w="2799231" h="1166631">
                    <a:moveTo>
                      <a:pt x="2245511" y="1166631"/>
                    </a:moveTo>
                    <a:lnTo>
                      <a:pt x="553720" y="1166631"/>
                    </a:lnTo>
                    <a:cubicBezTo>
                      <a:pt x="247650" y="1166631"/>
                      <a:pt x="0" y="905454"/>
                      <a:pt x="0" y="583991"/>
                    </a:cubicBezTo>
                    <a:cubicBezTo>
                      <a:pt x="0" y="261189"/>
                      <a:pt x="247650" y="0"/>
                      <a:pt x="553720" y="0"/>
                    </a:cubicBezTo>
                    <a:lnTo>
                      <a:pt x="2245511" y="0"/>
                    </a:lnTo>
                    <a:cubicBezTo>
                      <a:pt x="2551581" y="0"/>
                      <a:pt x="2799231" y="261189"/>
                      <a:pt x="2799231" y="583991"/>
                    </a:cubicBezTo>
                    <a:cubicBezTo>
                      <a:pt x="2797961" y="905454"/>
                      <a:pt x="2550311" y="1166631"/>
                      <a:pt x="2245511" y="1166631"/>
                    </a:cubicBezTo>
                    <a:close/>
                  </a:path>
                </a:pathLst>
              </a:custGeom>
              <a:solidFill>
                <a:srgbClr val="2C92D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153" name="TextBox 47">
              <a:extLst>
                <a:ext uri="{FF2B5EF4-FFF2-40B4-BE49-F238E27FC236}">
                  <a16:creationId xmlns:a16="http://schemas.microsoft.com/office/drawing/2014/main" id="{FE6FFB65-F0B7-180D-71D5-17473D7982E4}"/>
                </a:ext>
              </a:extLst>
            </p:cNvPr>
            <p:cNvSpPr txBox="1"/>
            <p:nvPr/>
          </p:nvSpPr>
          <p:spPr>
            <a:xfrm>
              <a:off x="267982" y="187972"/>
              <a:ext cx="1699338" cy="337889"/>
            </a:xfrm>
            <a:prstGeom prst="rect">
              <a:avLst/>
            </a:prstGeom>
          </p:spPr>
          <p:txBody>
            <a:bodyPr lIns="0" tIns="0" rIns="0" bIns="0" rtlCol="0" anchor="t">
              <a:spAutoFit/>
            </a:bodyPr>
            <a:lstStyle/>
            <a:p>
              <a:pPr marL="0" marR="0" lvl="0" indent="0" algn="ctr" defTabSz="914400" rtl="0" eaLnBrk="1" fontAlgn="auto" latinLnBrk="0" hangingPunct="1">
                <a:lnSpc>
                  <a:spcPts val="3209"/>
                </a:lnSpc>
                <a:spcBef>
                  <a:spcPts val="0"/>
                </a:spcBef>
                <a:spcAft>
                  <a:spcPts val="0"/>
                </a:spcAft>
                <a:buClrTx/>
                <a:buSzTx/>
                <a:buFontTx/>
                <a:buNone/>
                <a:tabLst/>
                <a:defRPr/>
              </a:pPr>
              <a:endParaRPr kumimoji="0" lang="en-US" sz="2292" b="0" i="0" u="none" strike="noStrike" kern="1200" cap="none" spc="91" normalizeH="0" baseline="0" noProof="0" dirty="0">
                <a:ln>
                  <a:noFill/>
                </a:ln>
                <a:solidFill>
                  <a:srgbClr val="FFFFFF"/>
                </a:solidFill>
                <a:effectLst/>
                <a:uLnTx/>
                <a:uFillTx/>
                <a:latin typeface="Aileron"/>
                <a:ea typeface="+mn-ea"/>
                <a:cs typeface="+mn-cs"/>
              </a:endParaRPr>
            </a:p>
          </p:txBody>
        </p:sp>
      </p:grpSp>
      <p:grpSp>
        <p:nvGrpSpPr>
          <p:cNvPr id="155" name="Group 60">
            <a:extLst>
              <a:ext uri="{FF2B5EF4-FFF2-40B4-BE49-F238E27FC236}">
                <a16:creationId xmlns:a16="http://schemas.microsoft.com/office/drawing/2014/main" id="{BEE142EF-4C53-1987-3CF7-DBF660779973}"/>
              </a:ext>
            </a:extLst>
          </p:cNvPr>
          <p:cNvGrpSpPr/>
          <p:nvPr/>
        </p:nvGrpSpPr>
        <p:grpSpPr>
          <a:xfrm>
            <a:off x="9376431" y="1267114"/>
            <a:ext cx="2510769" cy="1035384"/>
            <a:chOff x="0" y="0"/>
            <a:chExt cx="2235303" cy="932027"/>
          </a:xfrm>
        </p:grpSpPr>
        <p:grpSp>
          <p:nvGrpSpPr>
            <p:cNvPr id="156" name="Group 61">
              <a:extLst>
                <a:ext uri="{FF2B5EF4-FFF2-40B4-BE49-F238E27FC236}">
                  <a16:creationId xmlns:a16="http://schemas.microsoft.com/office/drawing/2014/main" id="{67252F96-915C-0617-05D5-6F7045000D02}"/>
                </a:ext>
              </a:extLst>
            </p:cNvPr>
            <p:cNvGrpSpPr/>
            <p:nvPr/>
          </p:nvGrpSpPr>
          <p:grpSpPr>
            <a:xfrm>
              <a:off x="0" y="0"/>
              <a:ext cx="2235303" cy="932027"/>
              <a:chOff x="0" y="0"/>
              <a:chExt cx="2797961" cy="1166631"/>
            </a:xfrm>
          </p:grpSpPr>
          <p:sp>
            <p:nvSpPr>
              <p:cNvPr id="158" name="Freeform 62">
                <a:extLst>
                  <a:ext uri="{FF2B5EF4-FFF2-40B4-BE49-F238E27FC236}">
                    <a16:creationId xmlns:a16="http://schemas.microsoft.com/office/drawing/2014/main" id="{4090C3C9-2F73-CF76-716D-6F0B1D2D4718}"/>
                  </a:ext>
                </a:extLst>
              </p:cNvPr>
              <p:cNvSpPr/>
              <p:nvPr/>
            </p:nvSpPr>
            <p:spPr>
              <a:xfrm>
                <a:off x="0" y="0"/>
                <a:ext cx="2799231" cy="1166631"/>
              </a:xfrm>
              <a:custGeom>
                <a:avLst/>
                <a:gdLst/>
                <a:ahLst/>
                <a:cxnLst/>
                <a:rect l="l" t="t" r="r" b="b"/>
                <a:pathLst>
                  <a:path w="2799231" h="1166631">
                    <a:moveTo>
                      <a:pt x="2245511" y="1166631"/>
                    </a:moveTo>
                    <a:lnTo>
                      <a:pt x="553720" y="1166631"/>
                    </a:lnTo>
                    <a:cubicBezTo>
                      <a:pt x="247650" y="1166631"/>
                      <a:pt x="0" y="905454"/>
                      <a:pt x="0" y="583991"/>
                    </a:cubicBezTo>
                    <a:cubicBezTo>
                      <a:pt x="0" y="261189"/>
                      <a:pt x="247650" y="0"/>
                      <a:pt x="553720" y="0"/>
                    </a:cubicBezTo>
                    <a:lnTo>
                      <a:pt x="2245511" y="0"/>
                    </a:lnTo>
                    <a:cubicBezTo>
                      <a:pt x="2551581" y="0"/>
                      <a:pt x="2799231" y="261189"/>
                      <a:pt x="2799231" y="583991"/>
                    </a:cubicBezTo>
                    <a:cubicBezTo>
                      <a:pt x="2797961" y="905454"/>
                      <a:pt x="2550311" y="1166631"/>
                      <a:pt x="2245511" y="1166631"/>
                    </a:cubicBezTo>
                    <a:close/>
                  </a:path>
                </a:pathLst>
              </a:custGeom>
              <a:solidFill>
                <a:srgbClr val="13538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7" name="TextBox 63">
              <a:extLst>
                <a:ext uri="{FF2B5EF4-FFF2-40B4-BE49-F238E27FC236}">
                  <a16:creationId xmlns:a16="http://schemas.microsoft.com/office/drawing/2014/main" id="{D88E5DD9-E0C5-6F37-BCEF-C7BF0267E31B}"/>
                </a:ext>
              </a:extLst>
            </p:cNvPr>
            <p:cNvSpPr txBox="1"/>
            <p:nvPr/>
          </p:nvSpPr>
          <p:spPr>
            <a:xfrm>
              <a:off x="267982" y="187972"/>
              <a:ext cx="1699338" cy="337889"/>
            </a:xfrm>
            <a:prstGeom prst="rect">
              <a:avLst/>
            </a:prstGeom>
          </p:spPr>
          <p:txBody>
            <a:bodyPr lIns="0" tIns="0" rIns="0" bIns="0" rtlCol="0" anchor="t">
              <a:spAutoFit/>
            </a:bodyPr>
            <a:lstStyle/>
            <a:p>
              <a:pPr marL="0" marR="0" lvl="0" indent="0" algn="ctr" defTabSz="914400" rtl="0" eaLnBrk="1" fontAlgn="auto" latinLnBrk="0" hangingPunct="1">
                <a:lnSpc>
                  <a:spcPts val="3209"/>
                </a:lnSpc>
                <a:spcBef>
                  <a:spcPts val="0"/>
                </a:spcBef>
                <a:spcAft>
                  <a:spcPts val="0"/>
                </a:spcAft>
                <a:buClrTx/>
                <a:buSzTx/>
                <a:buFontTx/>
                <a:buNone/>
                <a:tabLst/>
                <a:defRPr/>
              </a:pPr>
              <a:endParaRPr kumimoji="0" lang="en-US" sz="2292" b="0" i="0" u="none" strike="noStrike" kern="1200" cap="none" spc="91" normalizeH="0" baseline="0" noProof="0" dirty="0">
                <a:ln>
                  <a:noFill/>
                </a:ln>
                <a:solidFill>
                  <a:srgbClr val="FFFFFF"/>
                </a:solidFill>
                <a:effectLst/>
                <a:uLnTx/>
                <a:uFillTx/>
                <a:latin typeface="Aileron"/>
                <a:ea typeface="+mn-ea"/>
                <a:cs typeface="+mn-cs"/>
              </a:endParaRPr>
            </a:p>
          </p:txBody>
        </p:sp>
      </p:grpSp>
      <p:grpSp>
        <p:nvGrpSpPr>
          <p:cNvPr id="159" name="Group 60">
            <a:extLst>
              <a:ext uri="{FF2B5EF4-FFF2-40B4-BE49-F238E27FC236}">
                <a16:creationId xmlns:a16="http://schemas.microsoft.com/office/drawing/2014/main" id="{67C18CFF-0313-5A4A-C217-4F8C2ED7D63D}"/>
              </a:ext>
            </a:extLst>
          </p:cNvPr>
          <p:cNvGrpSpPr/>
          <p:nvPr/>
        </p:nvGrpSpPr>
        <p:grpSpPr>
          <a:xfrm>
            <a:off x="12424431" y="1279182"/>
            <a:ext cx="2510769" cy="1035384"/>
            <a:chOff x="0" y="0"/>
            <a:chExt cx="2235303" cy="932027"/>
          </a:xfrm>
          <a:solidFill>
            <a:srgbClr val="0B3151"/>
          </a:solidFill>
        </p:grpSpPr>
        <p:grpSp>
          <p:nvGrpSpPr>
            <p:cNvPr id="160" name="Group 61">
              <a:extLst>
                <a:ext uri="{FF2B5EF4-FFF2-40B4-BE49-F238E27FC236}">
                  <a16:creationId xmlns:a16="http://schemas.microsoft.com/office/drawing/2014/main" id="{A6409498-A97A-C555-8829-9264C40CCED8}"/>
                </a:ext>
              </a:extLst>
            </p:cNvPr>
            <p:cNvGrpSpPr/>
            <p:nvPr/>
          </p:nvGrpSpPr>
          <p:grpSpPr>
            <a:xfrm>
              <a:off x="0" y="0"/>
              <a:ext cx="2235303" cy="932027"/>
              <a:chOff x="0" y="0"/>
              <a:chExt cx="2797961" cy="1166631"/>
            </a:xfrm>
            <a:grpFill/>
          </p:grpSpPr>
          <p:sp>
            <p:nvSpPr>
              <p:cNvPr id="162" name="Freeform 62">
                <a:extLst>
                  <a:ext uri="{FF2B5EF4-FFF2-40B4-BE49-F238E27FC236}">
                    <a16:creationId xmlns:a16="http://schemas.microsoft.com/office/drawing/2014/main" id="{BFE7C0C4-548E-8919-B5C2-827FF84FD5C6}"/>
                  </a:ext>
                </a:extLst>
              </p:cNvPr>
              <p:cNvSpPr/>
              <p:nvPr/>
            </p:nvSpPr>
            <p:spPr>
              <a:xfrm>
                <a:off x="0" y="0"/>
                <a:ext cx="2799231" cy="1166631"/>
              </a:xfrm>
              <a:custGeom>
                <a:avLst/>
                <a:gdLst/>
                <a:ahLst/>
                <a:cxnLst/>
                <a:rect l="l" t="t" r="r" b="b"/>
                <a:pathLst>
                  <a:path w="2799231" h="1166631">
                    <a:moveTo>
                      <a:pt x="2245511" y="1166631"/>
                    </a:moveTo>
                    <a:lnTo>
                      <a:pt x="553720" y="1166631"/>
                    </a:lnTo>
                    <a:cubicBezTo>
                      <a:pt x="247650" y="1166631"/>
                      <a:pt x="0" y="905454"/>
                      <a:pt x="0" y="583991"/>
                    </a:cubicBezTo>
                    <a:cubicBezTo>
                      <a:pt x="0" y="261189"/>
                      <a:pt x="247650" y="0"/>
                      <a:pt x="553720" y="0"/>
                    </a:cubicBezTo>
                    <a:lnTo>
                      <a:pt x="2245511" y="0"/>
                    </a:lnTo>
                    <a:cubicBezTo>
                      <a:pt x="2551581" y="0"/>
                      <a:pt x="2799231" y="261189"/>
                      <a:pt x="2799231" y="583991"/>
                    </a:cubicBezTo>
                    <a:cubicBezTo>
                      <a:pt x="2797961" y="905454"/>
                      <a:pt x="2550311" y="1166631"/>
                      <a:pt x="2245511" y="1166631"/>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1" name="TextBox 63">
              <a:extLst>
                <a:ext uri="{FF2B5EF4-FFF2-40B4-BE49-F238E27FC236}">
                  <a16:creationId xmlns:a16="http://schemas.microsoft.com/office/drawing/2014/main" id="{24C51C41-7DB2-A890-BA68-A4F40D5DCFF5}"/>
                </a:ext>
              </a:extLst>
            </p:cNvPr>
            <p:cNvSpPr txBox="1"/>
            <p:nvPr/>
          </p:nvSpPr>
          <p:spPr>
            <a:xfrm>
              <a:off x="267982" y="187972"/>
              <a:ext cx="1699338" cy="337889"/>
            </a:xfrm>
            <a:prstGeom prst="rect">
              <a:avLst/>
            </a:prstGeom>
            <a:grpFill/>
          </p:spPr>
          <p:txBody>
            <a:bodyPr lIns="0" tIns="0" rIns="0" bIns="0" rtlCol="0" anchor="t">
              <a:spAutoFit/>
            </a:bodyPr>
            <a:lstStyle/>
            <a:p>
              <a:pPr marL="0" marR="0" lvl="0" indent="0" algn="ctr" defTabSz="914400" rtl="0" eaLnBrk="1" fontAlgn="auto" latinLnBrk="0" hangingPunct="1">
                <a:lnSpc>
                  <a:spcPts val="3209"/>
                </a:lnSpc>
                <a:spcBef>
                  <a:spcPts val="0"/>
                </a:spcBef>
                <a:spcAft>
                  <a:spcPts val="0"/>
                </a:spcAft>
                <a:buClrTx/>
                <a:buSzTx/>
                <a:buFontTx/>
                <a:buNone/>
                <a:tabLst/>
                <a:defRPr/>
              </a:pPr>
              <a:endParaRPr kumimoji="0" lang="en-US" sz="2292" b="0" i="0" u="none" strike="noStrike" kern="1200" cap="none" spc="91" normalizeH="0" baseline="0" noProof="0" dirty="0">
                <a:ln>
                  <a:noFill/>
                </a:ln>
                <a:solidFill>
                  <a:srgbClr val="FFFFFF"/>
                </a:solidFill>
                <a:effectLst/>
                <a:uLnTx/>
                <a:uFillTx/>
                <a:latin typeface="Aileron"/>
                <a:ea typeface="+mn-ea"/>
                <a:cs typeface="+mn-cs"/>
              </a:endParaRPr>
            </a:p>
          </p:txBody>
        </p:sp>
      </p:grpSp>
      <p:grpSp>
        <p:nvGrpSpPr>
          <p:cNvPr id="163" name="Group 60">
            <a:extLst>
              <a:ext uri="{FF2B5EF4-FFF2-40B4-BE49-F238E27FC236}">
                <a16:creationId xmlns:a16="http://schemas.microsoft.com/office/drawing/2014/main" id="{39A10BD4-FD08-A7E8-85ED-8640EA529116}"/>
              </a:ext>
            </a:extLst>
          </p:cNvPr>
          <p:cNvGrpSpPr/>
          <p:nvPr/>
        </p:nvGrpSpPr>
        <p:grpSpPr>
          <a:xfrm>
            <a:off x="15320031" y="1279182"/>
            <a:ext cx="2510769" cy="1035384"/>
            <a:chOff x="0" y="0"/>
            <a:chExt cx="2235303" cy="932027"/>
          </a:xfrm>
          <a:solidFill>
            <a:srgbClr val="000000"/>
          </a:solidFill>
        </p:grpSpPr>
        <p:grpSp>
          <p:nvGrpSpPr>
            <p:cNvPr id="164" name="Group 61">
              <a:extLst>
                <a:ext uri="{FF2B5EF4-FFF2-40B4-BE49-F238E27FC236}">
                  <a16:creationId xmlns:a16="http://schemas.microsoft.com/office/drawing/2014/main" id="{6010846F-654A-52E0-6158-AECF8E5F6900}"/>
                </a:ext>
              </a:extLst>
            </p:cNvPr>
            <p:cNvGrpSpPr/>
            <p:nvPr/>
          </p:nvGrpSpPr>
          <p:grpSpPr>
            <a:xfrm>
              <a:off x="0" y="0"/>
              <a:ext cx="2235303" cy="932027"/>
              <a:chOff x="0" y="0"/>
              <a:chExt cx="2797961" cy="1166631"/>
            </a:xfrm>
            <a:grpFill/>
          </p:grpSpPr>
          <p:sp>
            <p:nvSpPr>
              <p:cNvPr id="166" name="Freeform 62">
                <a:extLst>
                  <a:ext uri="{FF2B5EF4-FFF2-40B4-BE49-F238E27FC236}">
                    <a16:creationId xmlns:a16="http://schemas.microsoft.com/office/drawing/2014/main" id="{6BAF5FF8-3A43-8571-5FD4-1FF3C06C3FCA}"/>
                  </a:ext>
                </a:extLst>
              </p:cNvPr>
              <p:cNvSpPr/>
              <p:nvPr/>
            </p:nvSpPr>
            <p:spPr>
              <a:xfrm>
                <a:off x="0" y="0"/>
                <a:ext cx="2799231" cy="1166631"/>
              </a:xfrm>
              <a:custGeom>
                <a:avLst/>
                <a:gdLst/>
                <a:ahLst/>
                <a:cxnLst/>
                <a:rect l="l" t="t" r="r" b="b"/>
                <a:pathLst>
                  <a:path w="2799231" h="1166631">
                    <a:moveTo>
                      <a:pt x="2245511" y="1166631"/>
                    </a:moveTo>
                    <a:lnTo>
                      <a:pt x="553720" y="1166631"/>
                    </a:lnTo>
                    <a:cubicBezTo>
                      <a:pt x="247650" y="1166631"/>
                      <a:pt x="0" y="905454"/>
                      <a:pt x="0" y="583991"/>
                    </a:cubicBezTo>
                    <a:cubicBezTo>
                      <a:pt x="0" y="261189"/>
                      <a:pt x="247650" y="0"/>
                      <a:pt x="553720" y="0"/>
                    </a:cubicBezTo>
                    <a:lnTo>
                      <a:pt x="2245511" y="0"/>
                    </a:lnTo>
                    <a:cubicBezTo>
                      <a:pt x="2551581" y="0"/>
                      <a:pt x="2799231" y="261189"/>
                      <a:pt x="2799231" y="583991"/>
                    </a:cubicBezTo>
                    <a:cubicBezTo>
                      <a:pt x="2797961" y="905454"/>
                      <a:pt x="2550311" y="1166631"/>
                      <a:pt x="2245511" y="1166631"/>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5" name="TextBox 63">
              <a:extLst>
                <a:ext uri="{FF2B5EF4-FFF2-40B4-BE49-F238E27FC236}">
                  <a16:creationId xmlns:a16="http://schemas.microsoft.com/office/drawing/2014/main" id="{078E19E6-DDF4-8748-5EBA-73FB22303BEA}"/>
                </a:ext>
              </a:extLst>
            </p:cNvPr>
            <p:cNvSpPr txBox="1"/>
            <p:nvPr/>
          </p:nvSpPr>
          <p:spPr>
            <a:xfrm>
              <a:off x="267982" y="187972"/>
              <a:ext cx="1699338" cy="337889"/>
            </a:xfrm>
            <a:prstGeom prst="rect">
              <a:avLst/>
            </a:prstGeom>
            <a:grpFill/>
          </p:spPr>
          <p:txBody>
            <a:bodyPr lIns="0" tIns="0" rIns="0" bIns="0" rtlCol="0" anchor="t">
              <a:spAutoFit/>
            </a:bodyPr>
            <a:lstStyle/>
            <a:p>
              <a:pPr marL="0" marR="0" lvl="0" indent="0" algn="ctr" defTabSz="914400" rtl="0" eaLnBrk="1" fontAlgn="auto" latinLnBrk="0" hangingPunct="1">
                <a:lnSpc>
                  <a:spcPts val="3209"/>
                </a:lnSpc>
                <a:spcBef>
                  <a:spcPts val="0"/>
                </a:spcBef>
                <a:spcAft>
                  <a:spcPts val="0"/>
                </a:spcAft>
                <a:buClrTx/>
                <a:buSzTx/>
                <a:buFontTx/>
                <a:buNone/>
                <a:tabLst/>
                <a:defRPr/>
              </a:pPr>
              <a:endParaRPr kumimoji="0" lang="en-US" sz="2292" b="0" i="0" u="none" strike="noStrike" kern="1200" cap="none" spc="91" normalizeH="0" baseline="0" noProof="0" dirty="0">
                <a:ln>
                  <a:noFill/>
                </a:ln>
                <a:solidFill>
                  <a:srgbClr val="FFFFFF"/>
                </a:solidFill>
                <a:effectLst/>
                <a:uLnTx/>
                <a:uFillTx/>
                <a:latin typeface="Aileron"/>
                <a:ea typeface="+mn-ea"/>
                <a:cs typeface="+mn-cs"/>
              </a:endParaRPr>
            </a:p>
          </p:txBody>
        </p:sp>
      </p:grpSp>
      <p:sp>
        <p:nvSpPr>
          <p:cNvPr id="167" name="TextBox 166">
            <a:extLst>
              <a:ext uri="{FF2B5EF4-FFF2-40B4-BE49-F238E27FC236}">
                <a16:creationId xmlns:a16="http://schemas.microsoft.com/office/drawing/2014/main" id="{29C9B50E-43B1-28D4-924E-C3E09950F9A4}"/>
              </a:ext>
            </a:extLst>
          </p:cNvPr>
          <p:cNvSpPr txBox="1"/>
          <p:nvPr/>
        </p:nvSpPr>
        <p:spPr>
          <a:xfrm>
            <a:off x="607793" y="1574683"/>
            <a:ext cx="1908755"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Seat Comfort</a:t>
            </a:r>
          </a:p>
        </p:txBody>
      </p:sp>
      <p:sp>
        <p:nvSpPr>
          <p:cNvPr id="168" name="TextBox 167">
            <a:extLst>
              <a:ext uri="{FF2B5EF4-FFF2-40B4-BE49-F238E27FC236}">
                <a16:creationId xmlns:a16="http://schemas.microsoft.com/office/drawing/2014/main" id="{FAFC2733-BEBE-24FF-01F7-0B0A22FD1696}"/>
              </a:ext>
            </a:extLst>
          </p:cNvPr>
          <p:cNvSpPr txBox="1"/>
          <p:nvPr/>
        </p:nvSpPr>
        <p:spPr>
          <a:xfrm>
            <a:off x="3453860" y="1371686"/>
            <a:ext cx="190875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Inflight Entertainment</a:t>
            </a:r>
          </a:p>
        </p:txBody>
      </p:sp>
      <p:sp>
        <p:nvSpPr>
          <p:cNvPr id="170" name="TextBox 169">
            <a:extLst>
              <a:ext uri="{FF2B5EF4-FFF2-40B4-BE49-F238E27FC236}">
                <a16:creationId xmlns:a16="http://schemas.microsoft.com/office/drawing/2014/main" id="{2901EDE3-1B1D-3363-ED51-0201545B3444}"/>
              </a:ext>
            </a:extLst>
          </p:cNvPr>
          <p:cNvSpPr txBox="1"/>
          <p:nvPr/>
        </p:nvSpPr>
        <p:spPr>
          <a:xfrm>
            <a:off x="6722385" y="1371685"/>
            <a:ext cx="183393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Food and Beverages</a:t>
            </a:r>
          </a:p>
        </p:txBody>
      </p:sp>
      <p:sp>
        <p:nvSpPr>
          <p:cNvPr id="171" name="TextBox 170">
            <a:extLst>
              <a:ext uri="{FF2B5EF4-FFF2-40B4-BE49-F238E27FC236}">
                <a16:creationId xmlns:a16="http://schemas.microsoft.com/office/drawing/2014/main" id="{36C5B59B-D1E2-4DB8-4A96-4654B7E29B59}"/>
              </a:ext>
            </a:extLst>
          </p:cNvPr>
          <p:cNvSpPr txBox="1"/>
          <p:nvPr/>
        </p:nvSpPr>
        <p:spPr>
          <a:xfrm>
            <a:off x="9628744" y="1353636"/>
            <a:ext cx="194016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Calibri"/>
                <a:ea typeface="+mn-ea"/>
                <a:cs typeface="+mn-cs"/>
              </a:rPr>
              <a:t>Wi-Fi and Connectivity</a:t>
            </a:r>
          </a:p>
        </p:txBody>
      </p:sp>
      <p:sp>
        <p:nvSpPr>
          <p:cNvPr id="172" name="TextBox 171">
            <a:extLst>
              <a:ext uri="{FF2B5EF4-FFF2-40B4-BE49-F238E27FC236}">
                <a16:creationId xmlns:a16="http://schemas.microsoft.com/office/drawing/2014/main" id="{F168592C-1469-0FA6-56CF-78961354F8CE}"/>
              </a:ext>
            </a:extLst>
          </p:cNvPr>
          <p:cNvSpPr txBox="1"/>
          <p:nvPr/>
        </p:nvSpPr>
        <p:spPr>
          <a:xfrm>
            <a:off x="12737051" y="1353636"/>
            <a:ext cx="188552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Calibri"/>
                <a:ea typeface="+mn-ea"/>
                <a:cs typeface="+mn-cs"/>
              </a:rPr>
              <a:t>Cabin Staff Service</a:t>
            </a:r>
          </a:p>
        </p:txBody>
      </p:sp>
      <p:sp>
        <p:nvSpPr>
          <p:cNvPr id="173" name="TextBox 172">
            <a:extLst>
              <a:ext uri="{FF2B5EF4-FFF2-40B4-BE49-F238E27FC236}">
                <a16:creationId xmlns:a16="http://schemas.microsoft.com/office/drawing/2014/main" id="{FC4AB3D8-8491-77E1-16FD-16924C7B93B6}"/>
              </a:ext>
            </a:extLst>
          </p:cNvPr>
          <p:cNvSpPr txBox="1"/>
          <p:nvPr/>
        </p:nvSpPr>
        <p:spPr>
          <a:xfrm>
            <a:off x="15593454" y="1366662"/>
            <a:ext cx="187373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Calibri"/>
                <a:ea typeface="+mn-ea"/>
                <a:cs typeface="+mn-cs"/>
              </a:rPr>
              <a:t>Ground Service</a:t>
            </a:r>
          </a:p>
        </p:txBody>
      </p:sp>
      <p:sp>
        <p:nvSpPr>
          <p:cNvPr id="179" name="TextBox 178">
            <a:extLst>
              <a:ext uri="{FF2B5EF4-FFF2-40B4-BE49-F238E27FC236}">
                <a16:creationId xmlns:a16="http://schemas.microsoft.com/office/drawing/2014/main" id="{6CCA5BCD-BC7A-5D5A-4491-8DF7E1D62F83}"/>
              </a:ext>
            </a:extLst>
          </p:cNvPr>
          <p:cNvSpPr txBox="1"/>
          <p:nvPr/>
        </p:nvSpPr>
        <p:spPr>
          <a:xfrm>
            <a:off x="6404631" y="4850565"/>
            <a:ext cx="2455742" cy="397031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Enhancing Meal Choices for Children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Enhancing the Local Flavor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Collaboration with Renowned Chefs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Wine-Pairing and Sommelier Services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Options to pre-order customizable meals to cater to dietary restrictions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0" name="TextBox 179">
            <a:extLst>
              <a:ext uri="{FF2B5EF4-FFF2-40B4-BE49-F238E27FC236}">
                <a16:creationId xmlns:a16="http://schemas.microsoft.com/office/drawing/2014/main" id="{F12F0D53-D1D9-840C-C573-4A6F9AB2B75C}"/>
              </a:ext>
            </a:extLst>
          </p:cNvPr>
          <p:cNvSpPr txBox="1"/>
          <p:nvPr/>
        </p:nvSpPr>
        <p:spPr>
          <a:xfrm>
            <a:off x="9496037" y="4839624"/>
            <a:ext cx="2362273" cy="424731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Family-Oriented Wi-Fi Plans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Cutting-Edge Connectivity Solutions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Optimized Wi-Fi Packages for Solo Travelers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Strong Wi-Fi Infrastructure for Economy Class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Investment in Enhanced Cybersecurity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1" name="TextBox 180">
            <a:extLst>
              <a:ext uri="{FF2B5EF4-FFF2-40B4-BE49-F238E27FC236}">
                <a16:creationId xmlns:a16="http://schemas.microsoft.com/office/drawing/2014/main" id="{62B7FA18-3B7D-0EB4-0C18-2923738BD3E1}"/>
              </a:ext>
            </a:extLst>
          </p:cNvPr>
          <p:cNvSpPr txBox="1"/>
          <p:nvPr/>
        </p:nvSpPr>
        <p:spPr>
          <a:xfrm>
            <a:off x="12567263" y="4724185"/>
            <a:ext cx="2215537" cy="452431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Improve working conditions and opportunity for growth for cabin staff</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Cultural Immersion Content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In-Flight Concierge Service for Business Class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Pop-up events, contests, eco-friendly initiatives, and more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2" name="TextBox 181">
            <a:extLst>
              <a:ext uri="{FF2B5EF4-FFF2-40B4-BE49-F238E27FC236}">
                <a16:creationId xmlns:a16="http://schemas.microsoft.com/office/drawing/2014/main" id="{1E0D97DF-D292-5DF2-F2CE-7B87E023B197}"/>
              </a:ext>
            </a:extLst>
          </p:cNvPr>
          <p:cNvSpPr txBox="1"/>
          <p:nvPr/>
        </p:nvSpPr>
        <p:spPr>
          <a:xfrm>
            <a:off x="15544800" y="4717375"/>
            <a:ext cx="2454350" cy="452431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Family-Friendly Check-In Services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Solo Traveler Assistance and Networking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Exclusive Offers for Leisure Travelers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Invest in superior technology that can help save lost bags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Expedited Services for Business Travelers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Pre-Flight Networking Events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 name="TextBox 5">
            <a:extLst>
              <a:ext uri="{FF2B5EF4-FFF2-40B4-BE49-F238E27FC236}">
                <a16:creationId xmlns:a16="http://schemas.microsoft.com/office/drawing/2014/main" id="{EECD115F-7670-0D65-EA7A-BDDA87EAA46D}"/>
              </a:ext>
            </a:extLst>
          </p:cNvPr>
          <p:cNvSpPr txBox="1"/>
          <p:nvPr/>
        </p:nvSpPr>
        <p:spPr>
          <a:xfrm>
            <a:off x="-279412" y="199887"/>
            <a:ext cx="18846823" cy="762388"/>
          </a:xfrm>
          <a:prstGeom prst="rect">
            <a:avLst/>
          </a:prstGeom>
        </p:spPr>
        <p:txBody>
          <a:bodyPr wrap="square" lIns="0" tIns="0" rIns="0" bIns="0" rtlCol="0" anchor="t">
            <a:spAutoFit/>
          </a:bodyPr>
          <a:lstStyle/>
          <a:p>
            <a:pPr marL="0" marR="0" lvl="0" indent="0" algn="ctr" defTabSz="914400" rtl="0" eaLnBrk="1" fontAlgn="auto" latinLnBrk="0" hangingPunct="1">
              <a:lnSpc>
                <a:spcPts val="6765"/>
              </a:lnSpc>
              <a:spcBef>
                <a:spcPts val="0"/>
              </a:spcBef>
              <a:spcAft>
                <a:spcPts val="0"/>
              </a:spcAft>
              <a:buClrTx/>
              <a:buSzTx/>
              <a:buFontTx/>
              <a:buNone/>
              <a:tabLst/>
              <a:defRPr/>
            </a:pPr>
            <a:r>
              <a:rPr kumimoji="0" lang="en-US" sz="3200" b="1" i="0" u="none" strike="noStrike" kern="1200" cap="none" spc="330" normalizeH="0" baseline="0" noProof="0" dirty="0">
                <a:ln>
                  <a:noFill/>
                </a:ln>
                <a:solidFill>
                  <a:srgbClr val="191919"/>
                </a:solidFill>
                <a:effectLst/>
                <a:uLnTx/>
                <a:uFillTx/>
                <a:latin typeface="Canva Sans Bold" panose="020B0604020202020204" charset="0"/>
              </a:rPr>
              <a:t>Recommendations for the Airlines across all Departments</a:t>
            </a:r>
          </a:p>
        </p:txBody>
      </p:sp>
      <p:grpSp>
        <p:nvGrpSpPr>
          <p:cNvPr id="3" name="Group 12">
            <a:extLst>
              <a:ext uri="{FF2B5EF4-FFF2-40B4-BE49-F238E27FC236}">
                <a16:creationId xmlns:a16="http://schemas.microsoft.com/office/drawing/2014/main" id="{FD884B92-61CC-C1B0-92D8-771C3419C534}"/>
              </a:ext>
            </a:extLst>
          </p:cNvPr>
          <p:cNvGrpSpPr/>
          <p:nvPr/>
        </p:nvGrpSpPr>
        <p:grpSpPr>
          <a:xfrm>
            <a:off x="304800" y="4632753"/>
            <a:ext cx="2889659" cy="4807739"/>
            <a:chOff x="0" y="0"/>
            <a:chExt cx="2797961" cy="1166631"/>
          </a:xfrm>
        </p:grpSpPr>
        <p:sp>
          <p:nvSpPr>
            <p:cNvPr id="5" name="Freeform 13">
              <a:extLst>
                <a:ext uri="{FF2B5EF4-FFF2-40B4-BE49-F238E27FC236}">
                  <a16:creationId xmlns:a16="http://schemas.microsoft.com/office/drawing/2014/main" id="{6E3375D1-5E3E-5F70-6448-C8CE1AD35F33}"/>
                </a:ext>
              </a:extLst>
            </p:cNvPr>
            <p:cNvSpPr/>
            <p:nvPr/>
          </p:nvSpPr>
          <p:spPr>
            <a:xfrm>
              <a:off x="0" y="0"/>
              <a:ext cx="2799231" cy="1166631"/>
            </a:xfrm>
            <a:custGeom>
              <a:avLst/>
              <a:gdLst/>
              <a:ahLst/>
              <a:cxnLst/>
              <a:rect l="l" t="t" r="r" b="b"/>
              <a:pathLst>
                <a:path w="2799231" h="1166631">
                  <a:moveTo>
                    <a:pt x="2245511" y="1166631"/>
                  </a:moveTo>
                  <a:lnTo>
                    <a:pt x="553720" y="1166631"/>
                  </a:lnTo>
                  <a:cubicBezTo>
                    <a:pt x="247650" y="1166631"/>
                    <a:pt x="0" y="905454"/>
                    <a:pt x="0" y="583991"/>
                  </a:cubicBezTo>
                  <a:cubicBezTo>
                    <a:pt x="0" y="261189"/>
                    <a:pt x="247650" y="0"/>
                    <a:pt x="553720" y="0"/>
                  </a:cubicBezTo>
                  <a:lnTo>
                    <a:pt x="2245511" y="0"/>
                  </a:lnTo>
                  <a:cubicBezTo>
                    <a:pt x="2551581" y="0"/>
                    <a:pt x="2799231" y="261189"/>
                    <a:pt x="2799231" y="583991"/>
                  </a:cubicBezTo>
                  <a:cubicBezTo>
                    <a:pt x="2797961" y="905454"/>
                    <a:pt x="2550311" y="1166631"/>
                    <a:pt x="2245511" y="1166631"/>
                  </a:cubicBezTo>
                  <a:close/>
                </a:path>
              </a:pathLst>
            </a:custGeom>
            <a:solidFill>
              <a:srgbClr val="3EDAD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8" name="TextBox 7">
            <a:extLst>
              <a:ext uri="{FF2B5EF4-FFF2-40B4-BE49-F238E27FC236}">
                <a16:creationId xmlns:a16="http://schemas.microsoft.com/office/drawing/2014/main" id="{FBA8FF25-72AB-4461-4E1E-736D04D834A9}"/>
              </a:ext>
            </a:extLst>
          </p:cNvPr>
          <p:cNvSpPr txBox="1"/>
          <p:nvPr/>
        </p:nvSpPr>
        <p:spPr>
          <a:xfrm>
            <a:off x="544588" y="4845245"/>
            <a:ext cx="2671684" cy="424731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Investing in R&amp;D for new options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Implementing Dynamic Pricing for Seat Upgrades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Seeking Expert Advice from Ergonomics Specialists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Introducing Interactive Seat Maps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 seat fitness programs like stretches and breathing exercises that can help passengers relax. </a:t>
            </a:r>
          </a:p>
        </p:txBody>
      </p:sp>
      <p:sp>
        <p:nvSpPr>
          <p:cNvPr id="9" name="TextBox 8">
            <a:extLst>
              <a:ext uri="{FF2B5EF4-FFF2-40B4-BE49-F238E27FC236}">
                <a16:creationId xmlns:a16="http://schemas.microsoft.com/office/drawing/2014/main" id="{898F6517-3B85-7FE3-6044-14C700C126B0}"/>
              </a:ext>
            </a:extLst>
          </p:cNvPr>
          <p:cNvSpPr txBox="1"/>
          <p:nvPr/>
        </p:nvSpPr>
        <p:spPr>
          <a:xfrm>
            <a:off x="3563305" y="4858059"/>
            <a:ext cx="2473369" cy="424731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Providing Family-Friendly Entertainment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Personalized Content for Solo Travelers using strategic partnerships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Collaboration with Gaming Companies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Introduce bite sized learning opportunities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Integrating screen mirroring/airplay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7" presetClass="entr" presetSubtype="0" fill="hold" grpId="0" nodeType="clickEffect">
                                  <p:stCondLst>
                                    <p:cond delay="0"/>
                                  </p:stCondLst>
                                  <p:childTnLst>
                                    <p:set>
                                      <p:cBhvr>
                                        <p:cTn id="12" dur="1" fill="hold">
                                          <p:stCondLst>
                                            <p:cond delay="0"/>
                                          </p:stCondLst>
                                        </p:cTn>
                                        <p:tgtEl>
                                          <p:spTgt spid="167"/>
                                        </p:tgtEl>
                                        <p:attrNameLst>
                                          <p:attrName>style.visibility</p:attrName>
                                        </p:attrNameLst>
                                      </p:cBhvr>
                                      <p:to>
                                        <p:strVal val="visible"/>
                                      </p:to>
                                    </p:set>
                                    <p:animEffect transition="in" filter="fade">
                                      <p:cBhvr>
                                        <p:cTn id="13" dur="1000"/>
                                        <p:tgtEl>
                                          <p:spTgt spid="167"/>
                                        </p:tgtEl>
                                      </p:cBhvr>
                                    </p:animEffect>
                                    <p:anim calcmode="lin" valueType="num">
                                      <p:cBhvr>
                                        <p:cTn id="14" dur="1000" fill="hold"/>
                                        <p:tgtEl>
                                          <p:spTgt spid="167"/>
                                        </p:tgtEl>
                                        <p:attrNameLst>
                                          <p:attrName>ppt_x</p:attrName>
                                        </p:attrNameLst>
                                      </p:cBhvr>
                                      <p:tavLst>
                                        <p:tav tm="0">
                                          <p:val>
                                            <p:strVal val="#ppt_x"/>
                                          </p:val>
                                        </p:tav>
                                        <p:tav tm="100000">
                                          <p:val>
                                            <p:strVal val="#ppt_x"/>
                                          </p:val>
                                        </p:tav>
                                      </p:tavLst>
                                    </p:anim>
                                    <p:anim calcmode="lin" valueType="num">
                                      <p:cBhvr>
                                        <p:cTn id="15" dur="900" decel="100000" fill="hold"/>
                                        <p:tgtEl>
                                          <p:spTgt spid="16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67"/>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136"/>
                                        </p:tgtEl>
                                        <p:attrNameLst>
                                          <p:attrName>style.visibility</p:attrName>
                                        </p:attrNameLst>
                                      </p:cBhvr>
                                      <p:to>
                                        <p:strVal val="visible"/>
                                      </p:to>
                                    </p:set>
                                    <p:animEffect transition="in" filter="fade">
                                      <p:cBhvr>
                                        <p:cTn id="19" dur="1000"/>
                                        <p:tgtEl>
                                          <p:spTgt spid="136"/>
                                        </p:tgtEl>
                                      </p:cBhvr>
                                    </p:animEffect>
                                    <p:anim calcmode="lin" valueType="num">
                                      <p:cBhvr>
                                        <p:cTn id="20" dur="1000" fill="hold"/>
                                        <p:tgtEl>
                                          <p:spTgt spid="136"/>
                                        </p:tgtEl>
                                        <p:attrNameLst>
                                          <p:attrName>ppt_x</p:attrName>
                                        </p:attrNameLst>
                                      </p:cBhvr>
                                      <p:tavLst>
                                        <p:tav tm="0">
                                          <p:val>
                                            <p:strVal val="#ppt_x"/>
                                          </p:val>
                                        </p:tav>
                                        <p:tav tm="100000">
                                          <p:val>
                                            <p:strVal val="#ppt_x"/>
                                          </p:val>
                                        </p:tav>
                                      </p:tavLst>
                                    </p:anim>
                                    <p:anim calcmode="lin" valueType="num">
                                      <p:cBhvr>
                                        <p:cTn id="21" dur="900" decel="100000" fill="hold"/>
                                        <p:tgtEl>
                                          <p:spTgt spid="136"/>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36"/>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141"/>
                                        </p:tgtEl>
                                        <p:attrNameLst>
                                          <p:attrName>style.visibility</p:attrName>
                                        </p:attrNameLst>
                                      </p:cBhvr>
                                      <p:to>
                                        <p:strVal val="visible"/>
                                      </p:to>
                                    </p:set>
                                    <p:animEffect transition="in" filter="fade">
                                      <p:cBhvr>
                                        <p:cTn id="25" dur="1000"/>
                                        <p:tgtEl>
                                          <p:spTgt spid="141"/>
                                        </p:tgtEl>
                                      </p:cBhvr>
                                    </p:animEffect>
                                    <p:anim calcmode="lin" valueType="num">
                                      <p:cBhvr>
                                        <p:cTn id="26" dur="1000" fill="hold"/>
                                        <p:tgtEl>
                                          <p:spTgt spid="141"/>
                                        </p:tgtEl>
                                        <p:attrNameLst>
                                          <p:attrName>ppt_x</p:attrName>
                                        </p:attrNameLst>
                                      </p:cBhvr>
                                      <p:tavLst>
                                        <p:tav tm="0">
                                          <p:val>
                                            <p:strVal val="#ppt_x"/>
                                          </p:val>
                                        </p:tav>
                                        <p:tav tm="100000">
                                          <p:val>
                                            <p:strVal val="#ppt_x"/>
                                          </p:val>
                                        </p:tav>
                                      </p:tavLst>
                                    </p:anim>
                                    <p:anim calcmode="lin" valueType="num">
                                      <p:cBhvr>
                                        <p:cTn id="27" dur="900" decel="100000" fill="hold"/>
                                        <p:tgtEl>
                                          <p:spTgt spid="141"/>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41"/>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1000"/>
                                        <p:tgtEl>
                                          <p:spTgt spid="70"/>
                                        </p:tgtEl>
                                      </p:cBhvr>
                                    </p:animEffect>
                                    <p:anim calcmode="lin" valueType="num">
                                      <p:cBhvr>
                                        <p:cTn id="32" dur="1000" fill="hold"/>
                                        <p:tgtEl>
                                          <p:spTgt spid="70"/>
                                        </p:tgtEl>
                                        <p:attrNameLst>
                                          <p:attrName>ppt_x</p:attrName>
                                        </p:attrNameLst>
                                      </p:cBhvr>
                                      <p:tavLst>
                                        <p:tav tm="0">
                                          <p:val>
                                            <p:strVal val="#ppt_x"/>
                                          </p:val>
                                        </p:tav>
                                        <p:tav tm="100000">
                                          <p:val>
                                            <p:strVal val="#ppt_x"/>
                                          </p:val>
                                        </p:tav>
                                      </p:tavLst>
                                    </p:anim>
                                    <p:anim calcmode="lin" valueType="num">
                                      <p:cBhvr>
                                        <p:cTn id="33" dur="900" decel="100000" fill="hold"/>
                                        <p:tgtEl>
                                          <p:spTgt spid="70"/>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70"/>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8"/>
                                        </p:tgtEl>
                                        <p:attrNameLst>
                                          <p:attrName>style.visibility</p:attrName>
                                        </p:attrNameLst>
                                      </p:cBhvr>
                                      <p:to>
                                        <p:strVal val="visible"/>
                                      </p:to>
                                    </p:set>
                                    <p:animEffect transition="in" filter="fade">
                                      <p:cBhvr>
                                        <p:cTn id="37" dur="1000"/>
                                        <p:tgtEl>
                                          <p:spTgt spid="168"/>
                                        </p:tgtEl>
                                      </p:cBhvr>
                                    </p:animEffect>
                                    <p:anim calcmode="lin" valueType="num">
                                      <p:cBhvr>
                                        <p:cTn id="38" dur="1000" fill="hold"/>
                                        <p:tgtEl>
                                          <p:spTgt spid="168"/>
                                        </p:tgtEl>
                                        <p:attrNameLst>
                                          <p:attrName>ppt_x</p:attrName>
                                        </p:attrNameLst>
                                      </p:cBhvr>
                                      <p:tavLst>
                                        <p:tav tm="0">
                                          <p:val>
                                            <p:strVal val="#ppt_x"/>
                                          </p:val>
                                        </p:tav>
                                        <p:tav tm="100000">
                                          <p:val>
                                            <p:strVal val="#ppt_x"/>
                                          </p:val>
                                        </p:tav>
                                      </p:tavLst>
                                    </p:anim>
                                    <p:anim calcmode="lin" valueType="num">
                                      <p:cBhvr>
                                        <p:cTn id="39" dur="900" decel="100000" fill="hold"/>
                                        <p:tgtEl>
                                          <p:spTgt spid="168"/>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8"/>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147"/>
                                        </p:tgtEl>
                                        <p:attrNameLst>
                                          <p:attrName>style.visibility</p:attrName>
                                        </p:attrNameLst>
                                      </p:cBhvr>
                                      <p:to>
                                        <p:strVal val="visible"/>
                                      </p:to>
                                    </p:set>
                                    <p:animEffect transition="in" filter="fade">
                                      <p:cBhvr>
                                        <p:cTn id="43" dur="1000"/>
                                        <p:tgtEl>
                                          <p:spTgt spid="147"/>
                                        </p:tgtEl>
                                      </p:cBhvr>
                                    </p:animEffect>
                                    <p:anim calcmode="lin" valueType="num">
                                      <p:cBhvr>
                                        <p:cTn id="44" dur="1000" fill="hold"/>
                                        <p:tgtEl>
                                          <p:spTgt spid="147"/>
                                        </p:tgtEl>
                                        <p:attrNameLst>
                                          <p:attrName>ppt_x</p:attrName>
                                        </p:attrNameLst>
                                      </p:cBhvr>
                                      <p:tavLst>
                                        <p:tav tm="0">
                                          <p:val>
                                            <p:strVal val="#ppt_x"/>
                                          </p:val>
                                        </p:tav>
                                        <p:tav tm="100000">
                                          <p:val>
                                            <p:strVal val="#ppt_x"/>
                                          </p:val>
                                        </p:tav>
                                      </p:tavLst>
                                    </p:anim>
                                    <p:anim calcmode="lin" valueType="num">
                                      <p:cBhvr>
                                        <p:cTn id="45" dur="900" decel="100000" fill="hold"/>
                                        <p:tgtEl>
                                          <p:spTgt spid="147"/>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147"/>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42"/>
                                        </p:tgtEl>
                                        <p:attrNameLst>
                                          <p:attrName>style.visibility</p:attrName>
                                        </p:attrNameLst>
                                      </p:cBhvr>
                                      <p:to>
                                        <p:strVal val="visible"/>
                                      </p:to>
                                    </p:set>
                                    <p:animEffect transition="in" filter="fade">
                                      <p:cBhvr>
                                        <p:cTn id="49" dur="1000"/>
                                        <p:tgtEl>
                                          <p:spTgt spid="142"/>
                                        </p:tgtEl>
                                      </p:cBhvr>
                                    </p:animEffect>
                                    <p:anim calcmode="lin" valueType="num">
                                      <p:cBhvr>
                                        <p:cTn id="50" dur="1000" fill="hold"/>
                                        <p:tgtEl>
                                          <p:spTgt spid="142"/>
                                        </p:tgtEl>
                                        <p:attrNameLst>
                                          <p:attrName>ppt_x</p:attrName>
                                        </p:attrNameLst>
                                      </p:cBhvr>
                                      <p:tavLst>
                                        <p:tav tm="0">
                                          <p:val>
                                            <p:strVal val="#ppt_x"/>
                                          </p:val>
                                        </p:tav>
                                        <p:tav tm="100000">
                                          <p:val>
                                            <p:strVal val="#ppt_x"/>
                                          </p:val>
                                        </p:tav>
                                      </p:tavLst>
                                    </p:anim>
                                    <p:anim calcmode="lin" valueType="num">
                                      <p:cBhvr>
                                        <p:cTn id="51" dur="900" decel="100000" fill="hold"/>
                                        <p:tgtEl>
                                          <p:spTgt spid="142"/>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42"/>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170"/>
                                        </p:tgtEl>
                                        <p:attrNameLst>
                                          <p:attrName>style.visibility</p:attrName>
                                        </p:attrNameLst>
                                      </p:cBhvr>
                                      <p:to>
                                        <p:strVal val="visible"/>
                                      </p:to>
                                    </p:set>
                                    <p:animEffect transition="in" filter="fade">
                                      <p:cBhvr>
                                        <p:cTn id="55" dur="1000"/>
                                        <p:tgtEl>
                                          <p:spTgt spid="170"/>
                                        </p:tgtEl>
                                      </p:cBhvr>
                                    </p:animEffect>
                                    <p:anim calcmode="lin" valueType="num">
                                      <p:cBhvr>
                                        <p:cTn id="56" dur="1000" fill="hold"/>
                                        <p:tgtEl>
                                          <p:spTgt spid="170"/>
                                        </p:tgtEl>
                                        <p:attrNameLst>
                                          <p:attrName>ppt_x</p:attrName>
                                        </p:attrNameLst>
                                      </p:cBhvr>
                                      <p:tavLst>
                                        <p:tav tm="0">
                                          <p:val>
                                            <p:strVal val="#ppt_x"/>
                                          </p:val>
                                        </p:tav>
                                        <p:tav tm="100000">
                                          <p:val>
                                            <p:strVal val="#ppt_x"/>
                                          </p:val>
                                        </p:tav>
                                      </p:tavLst>
                                    </p:anim>
                                    <p:anim calcmode="lin" valueType="num">
                                      <p:cBhvr>
                                        <p:cTn id="57" dur="900" decel="100000" fill="hold"/>
                                        <p:tgtEl>
                                          <p:spTgt spid="170"/>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170"/>
                                        </p:tgtEl>
                                        <p:attrNameLst>
                                          <p:attrName>ppt_y</p:attrName>
                                        </p:attrNameLst>
                                      </p:cBhvr>
                                      <p:tavLst>
                                        <p:tav tm="0">
                                          <p:val>
                                            <p:strVal val="#ppt_y-.03"/>
                                          </p:val>
                                        </p:tav>
                                        <p:tav tm="100000">
                                          <p:val>
                                            <p:strVal val="#ppt_y"/>
                                          </p:val>
                                        </p:tav>
                                      </p:tavLst>
                                    </p:anim>
                                  </p:childTnLst>
                                </p:cTn>
                              </p:par>
                              <p:par>
                                <p:cTn id="59" presetID="37" presetClass="entr" presetSubtype="0" fill="hold" nodeType="withEffect">
                                  <p:stCondLst>
                                    <p:cond delay="0"/>
                                  </p:stCondLst>
                                  <p:childTnLst>
                                    <p:set>
                                      <p:cBhvr>
                                        <p:cTn id="60" dur="1" fill="hold">
                                          <p:stCondLst>
                                            <p:cond delay="0"/>
                                          </p:stCondLst>
                                        </p:cTn>
                                        <p:tgtEl>
                                          <p:spTgt spid="151"/>
                                        </p:tgtEl>
                                        <p:attrNameLst>
                                          <p:attrName>style.visibility</p:attrName>
                                        </p:attrNameLst>
                                      </p:cBhvr>
                                      <p:to>
                                        <p:strVal val="visible"/>
                                      </p:to>
                                    </p:set>
                                    <p:animEffect transition="in" filter="fade">
                                      <p:cBhvr>
                                        <p:cTn id="61" dur="1000"/>
                                        <p:tgtEl>
                                          <p:spTgt spid="151"/>
                                        </p:tgtEl>
                                      </p:cBhvr>
                                    </p:animEffect>
                                    <p:anim calcmode="lin" valueType="num">
                                      <p:cBhvr>
                                        <p:cTn id="62" dur="1000" fill="hold"/>
                                        <p:tgtEl>
                                          <p:spTgt spid="151"/>
                                        </p:tgtEl>
                                        <p:attrNameLst>
                                          <p:attrName>ppt_x</p:attrName>
                                        </p:attrNameLst>
                                      </p:cBhvr>
                                      <p:tavLst>
                                        <p:tav tm="0">
                                          <p:val>
                                            <p:strVal val="#ppt_x"/>
                                          </p:val>
                                        </p:tav>
                                        <p:tav tm="100000">
                                          <p:val>
                                            <p:strVal val="#ppt_x"/>
                                          </p:val>
                                        </p:tav>
                                      </p:tavLst>
                                    </p:anim>
                                    <p:anim calcmode="lin" valueType="num">
                                      <p:cBhvr>
                                        <p:cTn id="63" dur="900" decel="100000" fill="hold"/>
                                        <p:tgtEl>
                                          <p:spTgt spid="151"/>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151"/>
                                        </p:tgtEl>
                                        <p:attrNameLst>
                                          <p:attrName>ppt_y</p:attrName>
                                        </p:attrNameLst>
                                      </p:cBhvr>
                                      <p:tavLst>
                                        <p:tav tm="0">
                                          <p:val>
                                            <p:strVal val="#ppt_y-.03"/>
                                          </p:val>
                                        </p:tav>
                                        <p:tav tm="100000">
                                          <p:val>
                                            <p:strVal val="#ppt_y"/>
                                          </p:val>
                                        </p:tav>
                                      </p:tavLst>
                                    </p:anim>
                                  </p:childTnLst>
                                </p:cTn>
                              </p:par>
                              <p:par>
                                <p:cTn id="65" presetID="37" presetClass="entr" presetSubtype="0" fill="hold" grpId="0" nodeType="withEffect">
                                  <p:stCondLst>
                                    <p:cond delay="0"/>
                                  </p:stCondLst>
                                  <p:childTnLst>
                                    <p:set>
                                      <p:cBhvr>
                                        <p:cTn id="66" dur="1" fill="hold">
                                          <p:stCondLst>
                                            <p:cond delay="0"/>
                                          </p:stCondLst>
                                        </p:cTn>
                                        <p:tgtEl>
                                          <p:spTgt spid="171"/>
                                        </p:tgtEl>
                                        <p:attrNameLst>
                                          <p:attrName>style.visibility</p:attrName>
                                        </p:attrNameLst>
                                      </p:cBhvr>
                                      <p:to>
                                        <p:strVal val="visible"/>
                                      </p:to>
                                    </p:set>
                                    <p:animEffect transition="in" filter="fade">
                                      <p:cBhvr>
                                        <p:cTn id="67" dur="1000"/>
                                        <p:tgtEl>
                                          <p:spTgt spid="171"/>
                                        </p:tgtEl>
                                      </p:cBhvr>
                                    </p:animEffect>
                                    <p:anim calcmode="lin" valueType="num">
                                      <p:cBhvr>
                                        <p:cTn id="68" dur="1000" fill="hold"/>
                                        <p:tgtEl>
                                          <p:spTgt spid="171"/>
                                        </p:tgtEl>
                                        <p:attrNameLst>
                                          <p:attrName>ppt_x</p:attrName>
                                        </p:attrNameLst>
                                      </p:cBhvr>
                                      <p:tavLst>
                                        <p:tav tm="0">
                                          <p:val>
                                            <p:strVal val="#ppt_x"/>
                                          </p:val>
                                        </p:tav>
                                        <p:tav tm="100000">
                                          <p:val>
                                            <p:strVal val="#ppt_x"/>
                                          </p:val>
                                        </p:tav>
                                      </p:tavLst>
                                    </p:anim>
                                    <p:anim calcmode="lin" valueType="num">
                                      <p:cBhvr>
                                        <p:cTn id="69" dur="900" decel="100000" fill="hold"/>
                                        <p:tgtEl>
                                          <p:spTgt spid="171"/>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171"/>
                                        </p:tgtEl>
                                        <p:attrNameLst>
                                          <p:attrName>ppt_y</p:attrName>
                                        </p:attrNameLst>
                                      </p:cBhvr>
                                      <p:tavLst>
                                        <p:tav tm="0">
                                          <p:val>
                                            <p:strVal val="#ppt_y-.03"/>
                                          </p:val>
                                        </p:tav>
                                        <p:tav tm="100000">
                                          <p:val>
                                            <p:strVal val="#ppt_y"/>
                                          </p:val>
                                        </p:tav>
                                      </p:tavLst>
                                    </p:anim>
                                  </p:childTnLst>
                                </p:cTn>
                              </p:par>
                              <p:par>
                                <p:cTn id="71" presetID="37" presetClass="entr" presetSubtype="0" fill="hold" nodeType="withEffect">
                                  <p:stCondLst>
                                    <p:cond delay="0"/>
                                  </p:stCondLst>
                                  <p:childTnLst>
                                    <p:set>
                                      <p:cBhvr>
                                        <p:cTn id="72" dur="1" fill="hold">
                                          <p:stCondLst>
                                            <p:cond delay="0"/>
                                          </p:stCondLst>
                                        </p:cTn>
                                        <p:tgtEl>
                                          <p:spTgt spid="155"/>
                                        </p:tgtEl>
                                        <p:attrNameLst>
                                          <p:attrName>style.visibility</p:attrName>
                                        </p:attrNameLst>
                                      </p:cBhvr>
                                      <p:to>
                                        <p:strVal val="visible"/>
                                      </p:to>
                                    </p:set>
                                    <p:animEffect transition="in" filter="fade">
                                      <p:cBhvr>
                                        <p:cTn id="73" dur="1000"/>
                                        <p:tgtEl>
                                          <p:spTgt spid="155"/>
                                        </p:tgtEl>
                                      </p:cBhvr>
                                    </p:animEffect>
                                    <p:anim calcmode="lin" valueType="num">
                                      <p:cBhvr>
                                        <p:cTn id="74" dur="1000" fill="hold"/>
                                        <p:tgtEl>
                                          <p:spTgt spid="155"/>
                                        </p:tgtEl>
                                        <p:attrNameLst>
                                          <p:attrName>ppt_x</p:attrName>
                                        </p:attrNameLst>
                                      </p:cBhvr>
                                      <p:tavLst>
                                        <p:tav tm="0">
                                          <p:val>
                                            <p:strVal val="#ppt_x"/>
                                          </p:val>
                                        </p:tav>
                                        <p:tav tm="100000">
                                          <p:val>
                                            <p:strVal val="#ppt_x"/>
                                          </p:val>
                                        </p:tav>
                                      </p:tavLst>
                                    </p:anim>
                                    <p:anim calcmode="lin" valueType="num">
                                      <p:cBhvr>
                                        <p:cTn id="75" dur="900" decel="100000" fill="hold"/>
                                        <p:tgtEl>
                                          <p:spTgt spid="155"/>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155"/>
                                        </p:tgtEl>
                                        <p:attrNameLst>
                                          <p:attrName>ppt_y</p:attrName>
                                        </p:attrNameLst>
                                      </p:cBhvr>
                                      <p:tavLst>
                                        <p:tav tm="0">
                                          <p:val>
                                            <p:strVal val="#ppt_y-.03"/>
                                          </p:val>
                                        </p:tav>
                                        <p:tav tm="100000">
                                          <p:val>
                                            <p:strVal val="#ppt_y"/>
                                          </p:val>
                                        </p:tav>
                                      </p:tavLst>
                                    </p:anim>
                                  </p:childTnLst>
                                </p:cTn>
                              </p:par>
                              <p:par>
                                <p:cTn id="77" presetID="37" presetClass="entr" presetSubtype="0" fill="hold" grpId="0" nodeType="withEffect">
                                  <p:stCondLst>
                                    <p:cond delay="0"/>
                                  </p:stCondLst>
                                  <p:childTnLst>
                                    <p:set>
                                      <p:cBhvr>
                                        <p:cTn id="78" dur="1" fill="hold">
                                          <p:stCondLst>
                                            <p:cond delay="0"/>
                                          </p:stCondLst>
                                        </p:cTn>
                                        <p:tgtEl>
                                          <p:spTgt spid="172"/>
                                        </p:tgtEl>
                                        <p:attrNameLst>
                                          <p:attrName>style.visibility</p:attrName>
                                        </p:attrNameLst>
                                      </p:cBhvr>
                                      <p:to>
                                        <p:strVal val="visible"/>
                                      </p:to>
                                    </p:set>
                                    <p:animEffect transition="in" filter="fade">
                                      <p:cBhvr>
                                        <p:cTn id="79" dur="1000"/>
                                        <p:tgtEl>
                                          <p:spTgt spid="172"/>
                                        </p:tgtEl>
                                      </p:cBhvr>
                                    </p:animEffect>
                                    <p:anim calcmode="lin" valueType="num">
                                      <p:cBhvr>
                                        <p:cTn id="80" dur="1000" fill="hold"/>
                                        <p:tgtEl>
                                          <p:spTgt spid="172"/>
                                        </p:tgtEl>
                                        <p:attrNameLst>
                                          <p:attrName>ppt_x</p:attrName>
                                        </p:attrNameLst>
                                      </p:cBhvr>
                                      <p:tavLst>
                                        <p:tav tm="0">
                                          <p:val>
                                            <p:strVal val="#ppt_x"/>
                                          </p:val>
                                        </p:tav>
                                        <p:tav tm="100000">
                                          <p:val>
                                            <p:strVal val="#ppt_x"/>
                                          </p:val>
                                        </p:tav>
                                      </p:tavLst>
                                    </p:anim>
                                    <p:anim calcmode="lin" valueType="num">
                                      <p:cBhvr>
                                        <p:cTn id="81" dur="900" decel="100000" fill="hold"/>
                                        <p:tgtEl>
                                          <p:spTgt spid="172"/>
                                        </p:tgtEl>
                                        <p:attrNameLst>
                                          <p:attrName>ppt_y</p:attrName>
                                        </p:attrNameLst>
                                      </p:cBhvr>
                                      <p:tavLst>
                                        <p:tav tm="0">
                                          <p:val>
                                            <p:strVal val="#ppt_y+1"/>
                                          </p:val>
                                        </p:tav>
                                        <p:tav tm="100000">
                                          <p:val>
                                            <p:strVal val="#ppt_y-.03"/>
                                          </p:val>
                                        </p:tav>
                                      </p:tavLst>
                                    </p:anim>
                                    <p:anim calcmode="lin" valueType="num">
                                      <p:cBhvr>
                                        <p:cTn id="82" dur="100" accel="100000" fill="hold">
                                          <p:stCondLst>
                                            <p:cond delay="900"/>
                                          </p:stCondLst>
                                        </p:cTn>
                                        <p:tgtEl>
                                          <p:spTgt spid="172"/>
                                        </p:tgtEl>
                                        <p:attrNameLst>
                                          <p:attrName>ppt_y</p:attrName>
                                        </p:attrNameLst>
                                      </p:cBhvr>
                                      <p:tavLst>
                                        <p:tav tm="0">
                                          <p:val>
                                            <p:strVal val="#ppt_y-.03"/>
                                          </p:val>
                                        </p:tav>
                                        <p:tav tm="100000">
                                          <p:val>
                                            <p:strVal val="#ppt_y"/>
                                          </p:val>
                                        </p:tav>
                                      </p:tavLst>
                                    </p:anim>
                                  </p:childTnLst>
                                </p:cTn>
                              </p:par>
                              <p:par>
                                <p:cTn id="83" presetID="37" presetClass="entr" presetSubtype="0" fill="hold" nodeType="withEffect">
                                  <p:stCondLst>
                                    <p:cond delay="0"/>
                                  </p:stCondLst>
                                  <p:childTnLst>
                                    <p:set>
                                      <p:cBhvr>
                                        <p:cTn id="84" dur="1" fill="hold">
                                          <p:stCondLst>
                                            <p:cond delay="0"/>
                                          </p:stCondLst>
                                        </p:cTn>
                                        <p:tgtEl>
                                          <p:spTgt spid="159"/>
                                        </p:tgtEl>
                                        <p:attrNameLst>
                                          <p:attrName>style.visibility</p:attrName>
                                        </p:attrNameLst>
                                      </p:cBhvr>
                                      <p:to>
                                        <p:strVal val="visible"/>
                                      </p:to>
                                    </p:set>
                                    <p:animEffect transition="in" filter="fade">
                                      <p:cBhvr>
                                        <p:cTn id="85" dur="1000"/>
                                        <p:tgtEl>
                                          <p:spTgt spid="159"/>
                                        </p:tgtEl>
                                      </p:cBhvr>
                                    </p:animEffect>
                                    <p:anim calcmode="lin" valueType="num">
                                      <p:cBhvr>
                                        <p:cTn id="86" dur="1000" fill="hold"/>
                                        <p:tgtEl>
                                          <p:spTgt spid="159"/>
                                        </p:tgtEl>
                                        <p:attrNameLst>
                                          <p:attrName>ppt_x</p:attrName>
                                        </p:attrNameLst>
                                      </p:cBhvr>
                                      <p:tavLst>
                                        <p:tav tm="0">
                                          <p:val>
                                            <p:strVal val="#ppt_x"/>
                                          </p:val>
                                        </p:tav>
                                        <p:tav tm="100000">
                                          <p:val>
                                            <p:strVal val="#ppt_x"/>
                                          </p:val>
                                        </p:tav>
                                      </p:tavLst>
                                    </p:anim>
                                    <p:anim calcmode="lin" valueType="num">
                                      <p:cBhvr>
                                        <p:cTn id="87" dur="900" decel="100000" fill="hold"/>
                                        <p:tgtEl>
                                          <p:spTgt spid="159"/>
                                        </p:tgtEl>
                                        <p:attrNameLst>
                                          <p:attrName>ppt_y</p:attrName>
                                        </p:attrNameLst>
                                      </p:cBhvr>
                                      <p:tavLst>
                                        <p:tav tm="0">
                                          <p:val>
                                            <p:strVal val="#ppt_y+1"/>
                                          </p:val>
                                        </p:tav>
                                        <p:tav tm="100000">
                                          <p:val>
                                            <p:strVal val="#ppt_y-.03"/>
                                          </p:val>
                                        </p:tav>
                                      </p:tavLst>
                                    </p:anim>
                                    <p:anim calcmode="lin" valueType="num">
                                      <p:cBhvr>
                                        <p:cTn id="88" dur="100" accel="100000" fill="hold">
                                          <p:stCondLst>
                                            <p:cond delay="900"/>
                                          </p:stCondLst>
                                        </p:cTn>
                                        <p:tgtEl>
                                          <p:spTgt spid="159"/>
                                        </p:tgtEl>
                                        <p:attrNameLst>
                                          <p:attrName>ppt_y</p:attrName>
                                        </p:attrNameLst>
                                      </p:cBhvr>
                                      <p:tavLst>
                                        <p:tav tm="0">
                                          <p:val>
                                            <p:strVal val="#ppt_y-.03"/>
                                          </p:val>
                                        </p:tav>
                                        <p:tav tm="100000">
                                          <p:val>
                                            <p:strVal val="#ppt_y"/>
                                          </p:val>
                                        </p:tav>
                                      </p:tavLst>
                                    </p:anim>
                                  </p:childTnLst>
                                </p:cTn>
                              </p:par>
                              <p:par>
                                <p:cTn id="89" presetID="37" presetClass="entr" presetSubtype="0" fill="hold" grpId="0" nodeType="withEffect">
                                  <p:stCondLst>
                                    <p:cond delay="0"/>
                                  </p:stCondLst>
                                  <p:childTnLst>
                                    <p:set>
                                      <p:cBhvr>
                                        <p:cTn id="90" dur="1" fill="hold">
                                          <p:stCondLst>
                                            <p:cond delay="0"/>
                                          </p:stCondLst>
                                        </p:cTn>
                                        <p:tgtEl>
                                          <p:spTgt spid="173"/>
                                        </p:tgtEl>
                                        <p:attrNameLst>
                                          <p:attrName>style.visibility</p:attrName>
                                        </p:attrNameLst>
                                      </p:cBhvr>
                                      <p:to>
                                        <p:strVal val="visible"/>
                                      </p:to>
                                    </p:set>
                                    <p:animEffect transition="in" filter="fade">
                                      <p:cBhvr>
                                        <p:cTn id="91" dur="1000"/>
                                        <p:tgtEl>
                                          <p:spTgt spid="173"/>
                                        </p:tgtEl>
                                      </p:cBhvr>
                                    </p:animEffect>
                                    <p:anim calcmode="lin" valueType="num">
                                      <p:cBhvr>
                                        <p:cTn id="92" dur="1000" fill="hold"/>
                                        <p:tgtEl>
                                          <p:spTgt spid="173"/>
                                        </p:tgtEl>
                                        <p:attrNameLst>
                                          <p:attrName>ppt_x</p:attrName>
                                        </p:attrNameLst>
                                      </p:cBhvr>
                                      <p:tavLst>
                                        <p:tav tm="0">
                                          <p:val>
                                            <p:strVal val="#ppt_x"/>
                                          </p:val>
                                        </p:tav>
                                        <p:tav tm="100000">
                                          <p:val>
                                            <p:strVal val="#ppt_x"/>
                                          </p:val>
                                        </p:tav>
                                      </p:tavLst>
                                    </p:anim>
                                    <p:anim calcmode="lin" valueType="num">
                                      <p:cBhvr>
                                        <p:cTn id="93" dur="900" decel="100000" fill="hold"/>
                                        <p:tgtEl>
                                          <p:spTgt spid="173"/>
                                        </p:tgtEl>
                                        <p:attrNameLst>
                                          <p:attrName>ppt_y</p:attrName>
                                        </p:attrNameLst>
                                      </p:cBhvr>
                                      <p:tavLst>
                                        <p:tav tm="0">
                                          <p:val>
                                            <p:strVal val="#ppt_y+1"/>
                                          </p:val>
                                        </p:tav>
                                        <p:tav tm="100000">
                                          <p:val>
                                            <p:strVal val="#ppt_y-.03"/>
                                          </p:val>
                                        </p:tav>
                                      </p:tavLst>
                                    </p:anim>
                                    <p:anim calcmode="lin" valueType="num">
                                      <p:cBhvr>
                                        <p:cTn id="94" dur="100" accel="100000" fill="hold">
                                          <p:stCondLst>
                                            <p:cond delay="900"/>
                                          </p:stCondLst>
                                        </p:cTn>
                                        <p:tgtEl>
                                          <p:spTgt spid="173"/>
                                        </p:tgtEl>
                                        <p:attrNameLst>
                                          <p:attrName>ppt_y</p:attrName>
                                        </p:attrNameLst>
                                      </p:cBhvr>
                                      <p:tavLst>
                                        <p:tav tm="0">
                                          <p:val>
                                            <p:strVal val="#ppt_y-.03"/>
                                          </p:val>
                                        </p:tav>
                                        <p:tav tm="100000">
                                          <p:val>
                                            <p:strVal val="#ppt_y"/>
                                          </p:val>
                                        </p:tav>
                                      </p:tavLst>
                                    </p:anim>
                                  </p:childTnLst>
                                </p:cTn>
                              </p:par>
                              <p:par>
                                <p:cTn id="95" presetID="37" presetClass="entr" presetSubtype="0" fill="hold" nodeType="withEffect">
                                  <p:stCondLst>
                                    <p:cond delay="0"/>
                                  </p:stCondLst>
                                  <p:childTnLst>
                                    <p:set>
                                      <p:cBhvr>
                                        <p:cTn id="96" dur="1" fill="hold">
                                          <p:stCondLst>
                                            <p:cond delay="0"/>
                                          </p:stCondLst>
                                        </p:cTn>
                                        <p:tgtEl>
                                          <p:spTgt spid="163"/>
                                        </p:tgtEl>
                                        <p:attrNameLst>
                                          <p:attrName>style.visibility</p:attrName>
                                        </p:attrNameLst>
                                      </p:cBhvr>
                                      <p:to>
                                        <p:strVal val="visible"/>
                                      </p:to>
                                    </p:set>
                                    <p:animEffect transition="in" filter="fade">
                                      <p:cBhvr>
                                        <p:cTn id="97" dur="1000"/>
                                        <p:tgtEl>
                                          <p:spTgt spid="163"/>
                                        </p:tgtEl>
                                      </p:cBhvr>
                                    </p:animEffect>
                                    <p:anim calcmode="lin" valueType="num">
                                      <p:cBhvr>
                                        <p:cTn id="98" dur="1000" fill="hold"/>
                                        <p:tgtEl>
                                          <p:spTgt spid="163"/>
                                        </p:tgtEl>
                                        <p:attrNameLst>
                                          <p:attrName>ppt_x</p:attrName>
                                        </p:attrNameLst>
                                      </p:cBhvr>
                                      <p:tavLst>
                                        <p:tav tm="0">
                                          <p:val>
                                            <p:strVal val="#ppt_x"/>
                                          </p:val>
                                        </p:tav>
                                        <p:tav tm="100000">
                                          <p:val>
                                            <p:strVal val="#ppt_x"/>
                                          </p:val>
                                        </p:tav>
                                      </p:tavLst>
                                    </p:anim>
                                    <p:anim calcmode="lin" valueType="num">
                                      <p:cBhvr>
                                        <p:cTn id="99" dur="900" decel="100000" fill="hold"/>
                                        <p:tgtEl>
                                          <p:spTgt spid="163"/>
                                        </p:tgtEl>
                                        <p:attrNameLst>
                                          <p:attrName>ppt_y</p:attrName>
                                        </p:attrNameLst>
                                      </p:cBhvr>
                                      <p:tavLst>
                                        <p:tav tm="0">
                                          <p:val>
                                            <p:strVal val="#ppt_y+1"/>
                                          </p:val>
                                        </p:tav>
                                        <p:tav tm="100000">
                                          <p:val>
                                            <p:strVal val="#ppt_y-.03"/>
                                          </p:val>
                                        </p:tav>
                                      </p:tavLst>
                                    </p:anim>
                                    <p:anim calcmode="lin" valueType="num">
                                      <p:cBhvr>
                                        <p:cTn id="100" dur="100" accel="100000" fill="hold">
                                          <p:stCondLst>
                                            <p:cond delay="900"/>
                                          </p:stCondLst>
                                        </p:cTn>
                                        <p:tgtEl>
                                          <p:spTgt spid="163"/>
                                        </p:tgtEl>
                                        <p:attrNameLst>
                                          <p:attrName>ppt_y</p:attrName>
                                        </p:attrNameLst>
                                      </p:cBhvr>
                                      <p:tavLst>
                                        <p:tav tm="0">
                                          <p:val>
                                            <p:strVal val="#ppt_y-.03"/>
                                          </p:val>
                                        </p:tav>
                                        <p:tav tm="100000">
                                          <p:val>
                                            <p:strVal val="#ppt_y"/>
                                          </p:val>
                                        </p:tav>
                                      </p:tavLst>
                                    </p:anim>
                                  </p:childTnLst>
                                </p:cTn>
                              </p:par>
                              <p:par>
                                <p:cTn id="101" presetID="37" presetClass="entr" presetSubtype="0" fill="hold" grpId="0" nodeType="withEffect">
                                  <p:stCondLst>
                                    <p:cond delay="0"/>
                                  </p:stCondLst>
                                  <p:childTnLst>
                                    <p:set>
                                      <p:cBhvr>
                                        <p:cTn id="102" dur="1" fill="hold">
                                          <p:stCondLst>
                                            <p:cond delay="0"/>
                                          </p:stCondLst>
                                        </p:cTn>
                                        <p:tgtEl>
                                          <p:spTgt spid="146"/>
                                        </p:tgtEl>
                                        <p:attrNameLst>
                                          <p:attrName>style.visibility</p:attrName>
                                        </p:attrNameLst>
                                      </p:cBhvr>
                                      <p:to>
                                        <p:strVal val="visible"/>
                                      </p:to>
                                    </p:set>
                                    <p:animEffect transition="in" filter="fade">
                                      <p:cBhvr>
                                        <p:cTn id="103" dur="1000"/>
                                        <p:tgtEl>
                                          <p:spTgt spid="146"/>
                                        </p:tgtEl>
                                      </p:cBhvr>
                                    </p:animEffect>
                                    <p:anim calcmode="lin" valueType="num">
                                      <p:cBhvr>
                                        <p:cTn id="104" dur="1000" fill="hold"/>
                                        <p:tgtEl>
                                          <p:spTgt spid="146"/>
                                        </p:tgtEl>
                                        <p:attrNameLst>
                                          <p:attrName>ppt_x</p:attrName>
                                        </p:attrNameLst>
                                      </p:cBhvr>
                                      <p:tavLst>
                                        <p:tav tm="0">
                                          <p:val>
                                            <p:strVal val="#ppt_x"/>
                                          </p:val>
                                        </p:tav>
                                        <p:tav tm="100000">
                                          <p:val>
                                            <p:strVal val="#ppt_x"/>
                                          </p:val>
                                        </p:tav>
                                      </p:tavLst>
                                    </p:anim>
                                    <p:anim calcmode="lin" valueType="num">
                                      <p:cBhvr>
                                        <p:cTn id="105" dur="900" decel="100000" fill="hold"/>
                                        <p:tgtEl>
                                          <p:spTgt spid="146"/>
                                        </p:tgtEl>
                                        <p:attrNameLst>
                                          <p:attrName>ppt_y</p:attrName>
                                        </p:attrNameLst>
                                      </p:cBhvr>
                                      <p:tavLst>
                                        <p:tav tm="0">
                                          <p:val>
                                            <p:strVal val="#ppt_y+1"/>
                                          </p:val>
                                        </p:tav>
                                        <p:tav tm="100000">
                                          <p:val>
                                            <p:strVal val="#ppt_y-.03"/>
                                          </p:val>
                                        </p:tav>
                                      </p:tavLst>
                                    </p:anim>
                                    <p:anim calcmode="lin" valueType="num">
                                      <p:cBhvr>
                                        <p:cTn id="106" dur="100" accel="100000" fill="hold">
                                          <p:stCondLst>
                                            <p:cond delay="900"/>
                                          </p:stCondLst>
                                        </p:cTn>
                                        <p:tgtEl>
                                          <p:spTgt spid="146"/>
                                        </p:tgtEl>
                                        <p:attrNameLst>
                                          <p:attrName>ppt_y</p:attrName>
                                        </p:attrNameLst>
                                      </p:cBhvr>
                                      <p:tavLst>
                                        <p:tav tm="0">
                                          <p:val>
                                            <p:strVal val="#ppt_y-.03"/>
                                          </p:val>
                                        </p:tav>
                                        <p:tav tm="100000">
                                          <p:val>
                                            <p:strVal val="#ppt_y"/>
                                          </p:val>
                                        </p:tav>
                                      </p:tavLst>
                                    </p:anim>
                                  </p:childTnLst>
                                </p:cTn>
                              </p:par>
                              <p:par>
                                <p:cTn id="107" presetID="37" presetClass="entr" presetSubtype="0" fill="hold" grpId="0" nodeType="withEffect">
                                  <p:stCondLst>
                                    <p:cond delay="0"/>
                                  </p:stCondLst>
                                  <p:childTnLst>
                                    <p:set>
                                      <p:cBhvr>
                                        <p:cTn id="108" dur="1" fill="hold">
                                          <p:stCondLst>
                                            <p:cond delay="0"/>
                                          </p:stCondLst>
                                        </p:cTn>
                                        <p:tgtEl>
                                          <p:spTgt spid="145"/>
                                        </p:tgtEl>
                                        <p:attrNameLst>
                                          <p:attrName>style.visibility</p:attrName>
                                        </p:attrNameLst>
                                      </p:cBhvr>
                                      <p:to>
                                        <p:strVal val="visible"/>
                                      </p:to>
                                    </p:set>
                                    <p:animEffect transition="in" filter="fade">
                                      <p:cBhvr>
                                        <p:cTn id="109" dur="1000"/>
                                        <p:tgtEl>
                                          <p:spTgt spid="145"/>
                                        </p:tgtEl>
                                      </p:cBhvr>
                                    </p:animEffect>
                                    <p:anim calcmode="lin" valueType="num">
                                      <p:cBhvr>
                                        <p:cTn id="110" dur="1000" fill="hold"/>
                                        <p:tgtEl>
                                          <p:spTgt spid="145"/>
                                        </p:tgtEl>
                                        <p:attrNameLst>
                                          <p:attrName>ppt_x</p:attrName>
                                        </p:attrNameLst>
                                      </p:cBhvr>
                                      <p:tavLst>
                                        <p:tav tm="0">
                                          <p:val>
                                            <p:strVal val="#ppt_x"/>
                                          </p:val>
                                        </p:tav>
                                        <p:tav tm="100000">
                                          <p:val>
                                            <p:strVal val="#ppt_x"/>
                                          </p:val>
                                        </p:tav>
                                      </p:tavLst>
                                    </p:anim>
                                    <p:anim calcmode="lin" valueType="num">
                                      <p:cBhvr>
                                        <p:cTn id="111" dur="900" decel="100000" fill="hold"/>
                                        <p:tgtEl>
                                          <p:spTgt spid="145"/>
                                        </p:tgtEl>
                                        <p:attrNameLst>
                                          <p:attrName>ppt_y</p:attrName>
                                        </p:attrNameLst>
                                      </p:cBhvr>
                                      <p:tavLst>
                                        <p:tav tm="0">
                                          <p:val>
                                            <p:strVal val="#ppt_y+1"/>
                                          </p:val>
                                        </p:tav>
                                        <p:tav tm="100000">
                                          <p:val>
                                            <p:strVal val="#ppt_y-.03"/>
                                          </p:val>
                                        </p:tav>
                                      </p:tavLst>
                                    </p:anim>
                                    <p:anim calcmode="lin" valueType="num">
                                      <p:cBhvr>
                                        <p:cTn id="112" dur="100" accel="100000" fill="hold">
                                          <p:stCondLst>
                                            <p:cond delay="900"/>
                                          </p:stCondLst>
                                        </p:cTn>
                                        <p:tgtEl>
                                          <p:spTgt spid="145"/>
                                        </p:tgtEl>
                                        <p:attrNameLst>
                                          <p:attrName>ppt_y</p:attrName>
                                        </p:attrNameLst>
                                      </p:cBhvr>
                                      <p:tavLst>
                                        <p:tav tm="0">
                                          <p:val>
                                            <p:strVal val="#ppt_y-.03"/>
                                          </p:val>
                                        </p:tav>
                                        <p:tav tm="100000">
                                          <p:val>
                                            <p:strVal val="#ppt_y"/>
                                          </p:val>
                                        </p:tav>
                                      </p:tavLst>
                                    </p:anim>
                                  </p:childTnLst>
                                </p:cTn>
                              </p:par>
                              <p:par>
                                <p:cTn id="113" presetID="37" presetClass="entr" presetSubtype="0" fill="hold" grpId="0" nodeType="withEffect">
                                  <p:stCondLst>
                                    <p:cond delay="0"/>
                                  </p:stCondLst>
                                  <p:childTnLst>
                                    <p:set>
                                      <p:cBhvr>
                                        <p:cTn id="114" dur="1" fill="hold">
                                          <p:stCondLst>
                                            <p:cond delay="0"/>
                                          </p:stCondLst>
                                        </p:cTn>
                                        <p:tgtEl>
                                          <p:spTgt spid="144"/>
                                        </p:tgtEl>
                                        <p:attrNameLst>
                                          <p:attrName>style.visibility</p:attrName>
                                        </p:attrNameLst>
                                      </p:cBhvr>
                                      <p:to>
                                        <p:strVal val="visible"/>
                                      </p:to>
                                    </p:set>
                                    <p:animEffect transition="in" filter="fade">
                                      <p:cBhvr>
                                        <p:cTn id="115" dur="1000"/>
                                        <p:tgtEl>
                                          <p:spTgt spid="144"/>
                                        </p:tgtEl>
                                      </p:cBhvr>
                                    </p:animEffect>
                                    <p:anim calcmode="lin" valueType="num">
                                      <p:cBhvr>
                                        <p:cTn id="116" dur="1000" fill="hold"/>
                                        <p:tgtEl>
                                          <p:spTgt spid="144"/>
                                        </p:tgtEl>
                                        <p:attrNameLst>
                                          <p:attrName>ppt_x</p:attrName>
                                        </p:attrNameLst>
                                      </p:cBhvr>
                                      <p:tavLst>
                                        <p:tav tm="0">
                                          <p:val>
                                            <p:strVal val="#ppt_x"/>
                                          </p:val>
                                        </p:tav>
                                        <p:tav tm="100000">
                                          <p:val>
                                            <p:strVal val="#ppt_x"/>
                                          </p:val>
                                        </p:tav>
                                      </p:tavLst>
                                    </p:anim>
                                    <p:anim calcmode="lin" valueType="num">
                                      <p:cBhvr>
                                        <p:cTn id="117" dur="900" decel="100000" fill="hold"/>
                                        <p:tgtEl>
                                          <p:spTgt spid="144"/>
                                        </p:tgtEl>
                                        <p:attrNameLst>
                                          <p:attrName>ppt_y</p:attrName>
                                        </p:attrNameLst>
                                      </p:cBhvr>
                                      <p:tavLst>
                                        <p:tav tm="0">
                                          <p:val>
                                            <p:strVal val="#ppt_y+1"/>
                                          </p:val>
                                        </p:tav>
                                        <p:tav tm="100000">
                                          <p:val>
                                            <p:strVal val="#ppt_y-.03"/>
                                          </p:val>
                                        </p:tav>
                                      </p:tavLst>
                                    </p:anim>
                                    <p:anim calcmode="lin" valueType="num">
                                      <p:cBhvr>
                                        <p:cTn id="118" dur="100" accel="100000" fill="hold">
                                          <p:stCondLst>
                                            <p:cond delay="900"/>
                                          </p:stCondLst>
                                        </p:cTn>
                                        <p:tgtEl>
                                          <p:spTgt spid="144"/>
                                        </p:tgtEl>
                                        <p:attrNameLst>
                                          <p:attrName>ppt_y</p:attrName>
                                        </p:attrNameLst>
                                      </p:cBhvr>
                                      <p:tavLst>
                                        <p:tav tm="0">
                                          <p:val>
                                            <p:strVal val="#ppt_y-.03"/>
                                          </p:val>
                                        </p:tav>
                                        <p:tav tm="100000">
                                          <p:val>
                                            <p:strVal val="#ppt_y"/>
                                          </p:val>
                                        </p:tav>
                                      </p:tavLst>
                                    </p:anim>
                                  </p:childTnLst>
                                </p:cTn>
                              </p:par>
                              <p:par>
                                <p:cTn id="119" presetID="37" presetClass="entr" presetSubtype="0" fill="hold" grpId="0" nodeType="withEffect">
                                  <p:stCondLst>
                                    <p:cond delay="0"/>
                                  </p:stCondLst>
                                  <p:childTnLst>
                                    <p:set>
                                      <p:cBhvr>
                                        <p:cTn id="120" dur="1" fill="hold">
                                          <p:stCondLst>
                                            <p:cond delay="0"/>
                                          </p:stCondLst>
                                        </p:cTn>
                                        <p:tgtEl>
                                          <p:spTgt spid="143"/>
                                        </p:tgtEl>
                                        <p:attrNameLst>
                                          <p:attrName>style.visibility</p:attrName>
                                        </p:attrNameLst>
                                      </p:cBhvr>
                                      <p:to>
                                        <p:strVal val="visible"/>
                                      </p:to>
                                    </p:set>
                                    <p:animEffect transition="in" filter="fade">
                                      <p:cBhvr>
                                        <p:cTn id="121" dur="1000"/>
                                        <p:tgtEl>
                                          <p:spTgt spid="143"/>
                                        </p:tgtEl>
                                      </p:cBhvr>
                                    </p:animEffect>
                                    <p:anim calcmode="lin" valueType="num">
                                      <p:cBhvr>
                                        <p:cTn id="122" dur="1000" fill="hold"/>
                                        <p:tgtEl>
                                          <p:spTgt spid="143"/>
                                        </p:tgtEl>
                                        <p:attrNameLst>
                                          <p:attrName>ppt_x</p:attrName>
                                        </p:attrNameLst>
                                      </p:cBhvr>
                                      <p:tavLst>
                                        <p:tav tm="0">
                                          <p:val>
                                            <p:strVal val="#ppt_x"/>
                                          </p:val>
                                        </p:tav>
                                        <p:tav tm="100000">
                                          <p:val>
                                            <p:strVal val="#ppt_x"/>
                                          </p:val>
                                        </p:tav>
                                      </p:tavLst>
                                    </p:anim>
                                    <p:anim calcmode="lin" valueType="num">
                                      <p:cBhvr>
                                        <p:cTn id="123" dur="900" decel="100000" fill="hold"/>
                                        <p:tgtEl>
                                          <p:spTgt spid="143"/>
                                        </p:tgtEl>
                                        <p:attrNameLst>
                                          <p:attrName>ppt_y</p:attrName>
                                        </p:attrNameLst>
                                      </p:cBhvr>
                                      <p:tavLst>
                                        <p:tav tm="0">
                                          <p:val>
                                            <p:strVal val="#ppt_y+1"/>
                                          </p:val>
                                        </p:tav>
                                        <p:tav tm="100000">
                                          <p:val>
                                            <p:strVal val="#ppt_y-.03"/>
                                          </p:val>
                                        </p:tav>
                                      </p:tavLst>
                                    </p:anim>
                                    <p:anim calcmode="lin" valueType="num">
                                      <p:cBhvr>
                                        <p:cTn id="124" dur="100" accel="100000" fill="hold">
                                          <p:stCondLst>
                                            <p:cond delay="900"/>
                                          </p:stCondLst>
                                        </p:cTn>
                                        <p:tgtEl>
                                          <p:spTgt spid="143"/>
                                        </p:tgtEl>
                                        <p:attrNameLst>
                                          <p:attrName>ppt_y</p:attrName>
                                        </p:attrNameLst>
                                      </p:cBhvr>
                                      <p:tavLst>
                                        <p:tav tm="0">
                                          <p:val>
                                            <p:strVal val="#ppt_y-.03"/>
                                          </p:val>
                                        </p:tav>
                                        <p:tav tm="100000">
                                          <p:val>
                                            <p:strVal val="#ppt_y"/>
                                          </p:val>
                                        </p:tav>
                                      </p:tavLst>
                                    </p:anim>
                                  </p:childTnLst>
                                </p:cTn>
                              </p:par>
                              <p:par>
                                <p:cTn id="125" presetID="37" presetClass="entr" presetSubtype="0" fill="hold" grpId="0" nodeType="withEffect">
                                  <p:stCondLst>
                                    <p:cond delay="0"/>
                                  </p:stCondLst>
                                  <p:childTnLst>
                                    <p:set>
                                      <p:cBhvr>
                                        <p:cTn id="126" dur="1" fill="hold">
                                          <p:stCondLst>
                                            <p:cond delay="0"/>
                                          </p:stCondLst>
                                        </p:cTn>
                                        <p:tgtEl>
                                          <p:spTgt spid="89"/>
                                        </p:tgtEl>
                                        <p:attrNameLst>
                                          <p:attrName>style.visibility</p:attrName>
                                        </p:attrNameLst>
                                      </p:cBhvr>
                                      <p:to>
                                        <p:strVal val="visible"/>
                                      </p:to>
                                    </p:set>
                                    <p:animEffect transition="in" filter="fade">
                                      <p:cBhvr>
                                        <p:cTn id="127" dur="1000"/>
                                        <p:tgtEl>
                                          <p:spTgt spid="89"/>
                                        </p:tgtEl>
                                      </p:cBhvr>
                                    </p:animEffect>
                                    <p:anim calcmode="lin" valueType="num">
                                      <p:cBhvr>
                                        <p:cTn id="128" dur="1000" fill="hold"/>
                                        <p:tgtEl>
                                          <p:spTgt spid="89"/>
                                        </p:tgtEl>
                                        <p:attrNameLst>
                                          <p:attrName>ppt_x</p:attrName>
                                        </p:attrNameLst>
                                      </p:cBhvr>
                                      <p:tavLst>
                                        <p:tav tm="0">
                                          <p:val>
                                            <p:strVal val="#ppt_x"/>
                                          </p:val>
                                        </p:tav>
                                        <p:tav tm="100000">
                                          <p:val>
                                            <p:strVal val="#ppt_x"/>
                                          </p:val>
                                        </p:tav>
                                      </p:tavLst>
                                    </p:anim>
                                    <p:anim calcmode="lin" valueType="num">
                                      <p:cBhvr>
                                        <p:cTn id="129" dur="900" decel="100000" fill="hold"/>
                                        <p:tgtEl>
                                          <p:spTgt spid="89"/>
                                        </p:tgtEl>
                                        <p:attrNameLst>
                                          <p:attrName>ppt_y</p:attrName>
                                        </p:attrNameLst>
                                      </p:cBhvr>
                                      <p:tavLst>
                                        <p:tav tm="0">
                                          <p:val>
                                            <p:strVal val="#ppt_y+1"/>
                                          </p:val>
                                        </p:tav>
                                        <p:tav tm="100000">
                                          <p:val>
                                            <p:strVal val="#ppt_y-.03"/>
                                          </p:val>
                                        </p:tav>
                                      </p:tavLst>
                                    </p:anim>
                                    <p:anim calcmode="lin" valueType="num">
                                      <p:cBhvr>
                                        <p:cTn id="130" dur="100" accel="100000" fill="hold">
                                          <p:stCondLst>
                                            <p:cond delay="900"/>
                                          </p:stCondLst>
                                        </p:cTn>
                                        <p:tgtEl>
                                          <p:spTgt spid="89"/>
                                        </p:tgtEl>
                                        <p:attrNameLst>
                                          <p:attrName>ppt_y</p:attrName>
                                        </p:attrNameLst>
                                      </p:cBhvr>
                                      <p:tavLst>
                                        <p:tav tm="0">
                                          <p:val>
                                            <p:strVal val="#ppt_y-.03"/>
                                          </p:val>
                                        </p:tav>
                                        <p:tav tm="100000">
                                          <p:val>
                                            <p:strVal val="#ppt_y"/>
                                          </p:val>
                                        </p:tav>
                                      </p:tavLst>
                                    </p:anim>
                                  </p:childTnLst>
                                </p:cTn>
                              </p:par>
                              <p:par>
                                <p:cTn id="131" presetID="42" presetClass="entr" presetSubtype="0" fill="hold" grpId="1" nodeType="withEffect">
                                  <p:stCondLst>
                                    <p:cond delay="0"/>
                                  </p:stCondLst>
                                  <p:childTnLst>
                                    <p:set>
                                      <p:cBhvr>
                                        <p:cTn id="132" dur="1" fill="hold">
                                          <p:stCondLst>
                                            <p:cond delay="0"/>
                                          </p:stCondLst>
                                        </p:cTn>
                                        <p:tgtEl>
                                          <p:spTgt spid="89"/>
                                        </p:tgtEl>
                                        <p:attrNameLst>
                                          <p:attrName>style.visibility</p:attrName>
                                        </p:attrNameLst>
                                      </p:cBhvr>
                                      <p:to>
                                        <p:strVal val="visible"/>
                                      </p:to>
                                    </p:set>
                                    <p:animEffect transition="in" filter="fade">
                                      <p:cBhvr>
                                        <p:cTn id="133" dur="1000"/>
                                        <p:tgtEl>
                                          <p:spTgt spid="89"/>
                                        </p:tgtEl>
                                      </p:cBhvr>
                                    </p:animEffect>
                                    <p:anim calcmode="lin" valueType="num">
                                      <p:cBhvr>
                                        <p:cTn id="134" dur="1000" fill="hold"/>
                                        <p:tgtEl>
                                          <p:spTgt spid="89"/>
                                        </p:tgtEl>
                                        <p:attrNameLst>
                                          <p:attrName>ppt_x</p:attrName>
                                        </p:attrNameLst>
                                      </p:cBhvr>
                                      <p:tavLst>
                                        <p:tav tm="0">
                                          <p:val>
                                            <p:strVal val="#ppt_x"/>
                                          </p:val>
                                        </p:tav>
                                        <p:tav tm="100000">
                                          <p:val>
                                            <p:strVal val="#ppt_x"/>
                                          </p:val>
                                        </p:tav>
                                      </p:tavLst>
                                    </p:anim>
                                    <p:anim calcmode="lin" valueType="num">
                                      <p:cBhvr>
                                        <p:cTn id="135"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grpId="0" nodeType="clickEffect">
                                  <p:stCondLst>
                                    <p:cond delay="0"/>
                                  </p:stCondLst>
                                  <p:childTnLst>
                                    <p:set>
                                      <p:cBhvr>
                                        <p:cTn id="139" dur="1" fill="hold">
                                          <p:stCondLst>
                                            <p:cond delay="0"/>
                                          </p:stCondLst>
                                        </p:cTn>
                                        <p:tgtEl>
                                          <p:spTgt spid="91"/>
                                        </p:tgtEl>
                                        <p:attrNameLst>
                                          <p:attrName>style.visibility</p:attrName>
                                        </p:attrNameLst>
                                      </p:cBhvr>
                                      <p:to>
                                        <p:strVal val="visible"/>
                                      </p:to>
                                    </p:set>
                                    <p:animEffect transition="in" filter="fade">
                                      <p:cBhvr>
                                        <p:cTn id="140" dur="1000"/>
                                        <p:tgtEl>
                                          <p:spTgt spid="91"/>
                                        </p:tgtEl>
                                      </p:cBhvr>
                                    </p:animEffect>
                                    <p:anim calcmode="lin" valueType="num">
                                      <p:cBhvr>
                                        <p:cTn id="141" dur="1000" fill="hold"/>
                                        <p:tgtEl>
                                          <p:spTgt spid="91"/>
                                        </p:tgtEl>
                                        <p:attrNameLst>
                                          <p:attrName>ppt_x</p:attrName>
                                        </p:attrNameLst>
                                      </p:cBhvr>
                                      <p:tavLst>
                                        <p:tav tm="0">
                                          <p:val>
                                            <p:strVal val="#ppt_x"/>
                                          </p:val>
                                        </p:tav>
                                        <p:tav tm="100000">
                                          <p:val>
                                            <p:strVal val="#ppt_x"/>
                                          </p:val>
                                        </p:tav>
                                      </p:tavLst>
                                    </p:anim>
                                    <p:anim calcmode="lin" valueType="num">
                                      <p:cBhvr>
                                        <p:cTn id="142" dur="1000" fill="hold"/>
                                        <p:tgtEl>
                                          <p:spTgt spid="91"/>
                                        </p:tgtEl>
                                        <p:attrNameLst>
                                          <p:attrName>ppt_y</p:attrName>
                                        </p:attrNameLst>
                                      </p:cBhvr>
                                      <p:tavLst>
                                        <p:tav tm="0">
                                          <p:val>
                                            <p:strVal val="#ppt_y+.1"/>
                                          </p:val>
                                        </p:tav>
                                        <p:tav tm="100000">
                                          <p:val>
                                            <p:strVal val="#ppt_y"/>
                                          </p:val>
                                        </p:tav>
                                      </p:tavLst>
                                    </p:anim>
                                  </p:childTnLst>
                                </p:cTn>
                              </p:par>
                              <p:par>
                                <p:cTn id="143" presetID="42" presetClass="entr" presetSubtype="0" fill="hold" nodeType="withEffect">
                                  <p:stCondLst>
                                    <p:cond delay="0"/>
                                  </p:stCondLst>
                                  <p:childTnLst>
                                    <p:set>
                                      <p:cBhvr>
                                        <p:cTn id="144" dur="1" fill="hold">
                                          <p:stCondLst>
                                            <p:cond delay="0"/>
                                          </p:stCondLst>
                                        </p:cTn>
                                        <p:tgtEl>
                                          <p:spTgt spid="28"/>
                                        </p:tgtEl>
                                        <p:attrNameLst>
                                          <p:attrName>style.visibility</p:attrName>
                                        </p:attrNameLst>
                                      </p:cBhvr>
                                      <p:to>
                                        <p:strVal val="visible"/>
                                      </p:to>
                                    </p:set>
                                    <p:animEffect transition="in" filter="fade">
                                      <p:cBhvr>
                                        <p:cTn id="145" dur="1000"/>
                                        <p:tgtEl>
                                          <p:spTgt spid="28"/>
                                        </p:tgtEl>
                                      </p:cBhvr>
                                    </p:animEffect>
                                    <p:anim calcmode="lin" valueType="num">
                                      <p:cBhvr>
                                        <p:cTn id="146" dur="1000" fill="hold"/>
                                        <p:tgtEl>
                                          <p:spTgt spid="28"/>
                                        </p:tgtEl>
                                        <p:attrNameLst>
                                          <p:attrName>ppt_x</p:attrName>
                                        </p:attrNameLst>
                                      </p:cBhvr>
                                      <p:tavLst>
                                        <p:tav tm="0">
                                          <p:val>
                                            <p:strVal val="#ppt_x"/>
                                          </p:val>
                                        </p:tav>
                                        <p:tav tm="100000">
                                          <p:val>
                                            <p:strVal val="#ppt_x"/>
                                          </p:val>
                                        </p:tav>
                                      </p:tavLst>
                                    </p:anim>
                                    <p:anim calcmode="lin" valueType="num">
                                      <p:cBhvr>
                                        <p:cTn id="14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grpId="0" nodeType="clickEffect">
                                  <p:stCondLst>
                                    <p:cond delay="0"/>
                                  </p:stCondLst>
                                  <p:childTnLst>
                                    <p:set>
                                      <p:cBhvr>
                                        <p:cTn id="151" dur="1" fill="hold">
                                          <p:stCondLst>
                                            <p:cond delay="0"/>
                                          </p:stCondLst>
                                        </p:cTn>
                                        <p:tgtEl>
                                          <p:spTgt spid="179"/>
                                        </p:tgtEl>
                                        <p:attrNameLst>
                                          <p:attrName>style.visibility</p:attrName>
                                        </p:attrNameLst>
                                      </p:cBhvr>
                                      <p:to>
                                        <p:strVal val="visible"/>
                                      </p:to>
                                    </p:set>
                                    <p:animEffect transition="in" filter="fade">
                                      <p:cBhvr>
                                        <p:cTn id="152" dur="1000"/>
                                        <p:tgtEl>
                                          <p:spTgt spid="179"/>
                                        </p:tgtEl>
                                      </p:cBhvr>
                                    </p:animEffect>
                                    <p:anim calcmode="lin" valueType="num">
                                      <p:cBhvr>
                                        <p:cTn id="153" dur="1000" fill="hold"/>
                                        <p:tgtEl>
                                          <p:spTgt spid="179"/>
                                        </p:tgtEl>
                                        <p:attrNameLst>
                                          <p:attrName>ppt_x</p:attrName>
                                        </p:attrNameLst>
                                      </p:cBhvr>
                                      <p:tavLst>
                                        <p:tav tm="0">
                                          <p:val>
                                            <p:strVal val="#ppt_x"/>
                                          </p:val>
                                        </p:tav>
                                        <p:tav tm="100000">
                                          <p:val>
                                            <p:strVal val="#ppt_x"/>
                                          </p:val>
                                        </p:tav>
                                      </p:tavLst>
                                    </p:anim>
                                    <p:anim calcmode="lin" valueType="num">
                                      <p:cBhvr>
                                        <p:cTn id="154" dur="1000" fill="hold"/>
                                        <p:tgtEl>
                                          <p:spTgt spid="179"/>
                                        </p:tgtEl>
                                        <p:attrNameLst>
                                          <p:attrName>ppt_y</p:attrName>
                                        </p:attrNameLst>
                                      </p:cBhvr>
                                      <p:tavLst>
                                        <p:tav tm="0">
                                          <p:val>
                                            <p:strVal val="#ppt_y+.1"/>
                                          </p:val>
                                        </p:tav>
                                        <p:tav tm="100000">
                                          <p:val>
                                            <p:strVal val="#ppt_y"/>
                                          </p:val>
                                        </p:tav>
                                      </p:tavLst>
                                    </p:anim>
                                  </p:childTnLst>
                                </p:cTn>
                              </p:par>
                              <p:par>
                                <p:cTn id="155" presetID="42" presetClass="entr" presetSubtype="0" fill="hold" nodeType="withEffect">
                                  <p:stCondLst>
                                    <p:cond delay="0"/>
                                  </p:stCondLst>
                                  <p:childTnLst>
                                    <p:set>
                                      <p:cBhvr>
                                        <p:cTn id="156" dur="1" fill="hold">
                                          <p:stCondLst>
                                            <p:cond delay="0"/>
                                          </p:stCondLst>
                                        </p:cTn>
                                        <p:tgtEl>
                                          <p:spTgt spid="45"/>
                                        </p:tgtEl>
                                        <p:attrNameLst>
                                          <p:attrName>style.visibility</p:attrName>
                                        </p:attrNameLst>
                                      </p:cBhvr>
                                      <p:to>
                                        <p:strVal val="visible"/>
                                      </p:to>
                                    </p:set>
                                    <p:animEffect transition="in" filter="fade">
                                      <p:cBhvr>
                                        <p:cTn id="157" dur="1000"/>
                                        <p:tgtEl>
                                          <p:spTgt spid="45"/>
                                        </p:tgtEl>
                                      </p:cBhvr>
                                    </p:animEffect>
                                    <p:anim calcmode="lin" valueType="num">
                                      <p:cBhvr>
                                        <p:cTn id="158" dur="1000" fill="hold"/>
                                        <p:tgtEl>
                                          <p:spTgt spid="45"/>
                                        </p:tgtEl>
                                        <p:attrNameLst>
                                          <p:attrName>ppt_x</p:attrName>
                                        </p:attrNameLst>
                                      </p:cBhvr>
                                      <p:tavLst>
                                        <p:tav tm="0">
                                          <p:val>
                                            <p:strVal val="#ppt_x"/>
                                          </p:val>
                                        </p:tav>
                                        <p:tav tm="100000">
                                          <p:val>
                                            <p:strVal val="#ppt_x"/>
                                          </p:val>
                                        </p:tav>
                                      </p:tavLst>
                                    </p:anim>
                                    <p:anim calcmode="lin" valueType="num">
                                      <p:cBhvr>
                                        <p:cTn id="159" dur="1000" fill="hold"/>
                                        <p:tgtEl>
                                          <p:spTgt spid="45"/>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93"/>
                                        </p:tgtEl>
                                        <p:attrNameLst>
                                          <p:attrName>style.visibility</p:attrName>
                                        </p:attrNameLst>
                                      </p:cBhvr>
                                      <p:to>
                                        <p:strVal val="visible"/>
                                      </p:to>
                                    </p:set>
                                    <p:animEffect transition="in" filter="fade">
                                      <p:cBhvr>
                                        <p:cTn id="162" dur="1000"/>
                                        <p:tgtEl>
                                          <p:spTgt spid="93"/>
                                        </p:tgtEl>
                                      </p:cBhvr>
                                    </p:animEffect>
                                    <p:anim calcmode="lin" valueType="num">
                                      <p:cBhvr>
                                        <p:cTn id="163" dur="1000" fill="hold"/>
                                        <p:tgtEl>
                                          <p:spTgt spid="93"/>
                                        </p:tgtEl>
                                        <p:attrNameLst>
                                          <p:attrName>ppt_x</p:attrName>
                                        </p:attrNameLst>
                                      </p:cBhvr>
                                      <p:tavLst>
                                        <p:tav tm="0">
                                          <p:val>
                                            <p:strVal val="#ppt_x"/>
                                          </p:val>
                                        </p:tav>
                                        <p:tav tm="100000">
                                          <p:val>
                                            <p:strVal val="#ppt_x"/>
                                          </p:val>
                                        </p:tav>
                                      </p:tavLst>
                                    </p:anim>
                                    <p:anim calcmode="lin" valueType="num">
                                      <p:cBhvr>
                                        <p:cTn id="164"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grpId="0" nodeType="clickEffect">
                                  <p:stCondLst>
                                    <p:cond delay="0"/>
                                  </p:stCondLst>
                                  <p:childTnLst>
                                    <p:set>
                                      <p:cBhvr>
                                        <p:cTn id="168" dur="1" fill="hold">
                                          <p:stCondLst>
                                            <p:cond delay="0"/>
                                          </p:stCondLst>
                                        </p:cTn>
                                        <p:tgtEl>
                                          <p:spTgt spid="97"/>
                                        </p:tgtEl>
                                        <p:attrNameLst>
                                          <p:attrName>style.visibility</p:attrName>
                                        </p:attrNameLst>
                                      </p:cBhvr>
                                      <p:to>
                                        <p:strVal val="visible"/>
                                      </p:to>
                                    </p:set>
                                    <p:animEffect transition="in" filter="fade">
                                      <p:cBhvr>
                                        <p:cTn id="169" dur="1000"/>
                                        <p:tgtEl>
                                          <p:spTgt spid="97"/>
                                        </p:tgtEl>
                                      </p:cBhvr>
                                    </p:animEffect>
                                    <p:anim calcmode="lin" valueType="num">
                                      <p:cBhvr>
                                        <p:cTn id="170" dur="1000" fill="hold"/>
                                        <p:tgtEl>
                                          <p:spTgt spid="97"/>
                                        </p:tgtEl>
                                        <p:attrNameLst>
                                          <p:attrName>ppt_x</p:attrName>
                                        </p:attrNameLst>
                                      </p:cBhvr>
                                      <p:tavLst>
                                        <p:tav tm="0">
                                          <p:val>
                                            <p:strVal val="#ppt_x"/>
                                          </p:val>
                                        </p:tav>
                                        <p:tav tm="100000">
                                          <p:val>
                                            <p:strVal val="#ppt_x"/>
                                          </p:val>
                                        </p:tav>
                                      </p:tavLst>
                                    </p:anim>
                                    <p:anim calcmode="lin" valueType="num">
                                      <p:cBhvr>
                                        <p:cTn id="171" dur="1000" fill="hold"/>
                                        <p:tgtEl>
                                          <p:spTgt spid="97"/>
                                        </p:tgtEl>
                                        <p:attrNameLst>
                                          <p:attrName>ppt_y</p:attrName>
                                        </p:attrNameLst>
                                      </p:cBhvr>
                                      <p:tavLst>
                                        <p:tav tm="0">
                                          <p:val>
                                            <p:strVal val="#ppt_y+.1"/>
                                          </p:val>
                                        </p:tav>
                                        <p:tav tm="100000">
                                          <p:val>
                                            <p:strVal val="#ppt_y"/>
                                          </p:val>
                                        </p:tav>
                                      </p:tavLst>
                                    </p:anim>
                                  </p:childTnLst>
                                </p:cTn>
                              </p:par>
                              <p:par>
                                <p:cTn id="172" presetID="42" presetClass="entr" presetSubtype="0" fill="hold" grpId="0" nodeType="withEffect">
                                  <p:stCondLst>
                                    <p:cond delay="0"/>
                                  </p:stCondLst>
                                  <p:childTnLst>
                                    <p:set>
                                      <p:cBhvr>
                                        <p:cTn id="173" dur="1" fill="hold">
                                          <p:stCondLst>
                                            <p:cond delay="0"/>
                                          </p:stCondLst>
                                        </p:cTn>
                                        <p:tgtEl>
                                          <p:spTgt spid="180"/>
                                        </p:tgtEl>
                                        <p:attrNameLst>
                                          <p:attrName>style.visibility</p:attrName>
                                        </p:attrNameLst>
                                      </p:cBhvr>
                                      <p:to>
                                        <p:strVal val="visible"/>
                                      </p:to>
                                    </p:set>
                                    <p:animEffect transition="in" filter="fade">
                                      <p:cBhvr>
                                        <p:cTn id="174" dur="1000"/>
                                        <p:tgtEl>
                                          <p:spTgt spid="180"/>
                                        </p:tgtEl>
                                      </p:cBhvr>
                                    </p:animEffect>
                                    <p:anim calcmode="lin" valueType="num">
                                      <p:cBhvr>
                                        <p:cTn id="175" dur="1000" fill="hold"/>
                                        <p:tgtEl>
                                          <p:spTgt spid="180"/>
                                        </p:tgtEl>
                                        <p:attrNameLst>
                                          <p:attrName>ppt_x</p:attrName>
                                        </p:attrNameLst>
                                      </p:cBhvr>
                                      <p:tavLst>
                                        <p:tav tm="0">
                                          <p:val>
                                            <p:strVal val="#ppt_x"/>
                                          </p:val>
                                        </p:tav>
                                        <p:tav tm="100000">
                                          <p:val>
                                            <p:strVal val="#ppt_x"/>
                                          </p:val>
                                        </p:tav>
                                      </p:tavLst>
                                    </p:anim>
                                    <p:anim calcmode="lin" valueType="num">
                                      <p:cBhvr>
                                        <p:cTn id="176" dur="1000" fill="hold"/>
                                        <p:tgtEl>
                                          <p:spTgt spid="180"/>
                                        </p:tgtEl>
                                        <p:attrNameLst>
                                          <p:attrName>ppt_y</p:attrName>
                                        </p:attrNameLst>
                                      </p:cBhvr>
                                      <p:tavLst>
                                        <p:tav tm="0">
                                          <p:val>
                                            <p:strVal val="#ppt_y+.1"/>
                                          </p:val>
                                        </p:tav>
                                        <p:tav tm="100000">
                                          <p:val>
                                            <p:strVal val="#ppt_y"/>
                                          </p:val>
                                        </p:tav>
                                      </p:tavLst>
                                    </p:anim>
                                  </p:childTnLst>
                                </p:cTn>
                              </p:par>
                              <p:par>
                                <p:cTn id="177" presetID="42" presetClass="entr" presetSubtype="0" fill="hold" nodeType="withEffect">
                                  <p:stCondLst>
                                    <p:cond delay="0"/>
                                  </p:stCondLst>
                                  <p:childTnLst>
                                    <p:set>
                                      <p:cBhvr>
                                        <p:cTn id="178" dur="1" fill="hold">
                                          <p:stCondLst>
                                            <p:cond delay="0"/>
                                          </p:stCondLst>
                                        </p:cTn>
                                        <p:tgtEl>
                                          <p:spTgt spid="61"/>
                                        </p:tgtEl>
                                        <p:attrNameLst>
                                          <p:attrName>style.visibility</p:attrName>
                                        </p:attrNameLst>
                                      </p:cBhvr>
                                      <p:to>
                                        <p:strVal val="visible"/>
                                      </p:to>
                                    </p:set>
                                    <p:animEffect transition="in" filter="fade">
                                      <p:cBhvr>
                                        <p:cTn id="179" dur="1000"/>
                                        <p:tgtEl>
                                          <p:spTgt spid="61"/>
                                        </p:tgtEl>
                                      </p:cBhvr>
                                    </p:animEffect>
                                    <p:anim calcmode="lin" valueType="num">
                                      <p:cBhvr>
                                        <p:cTn id="180" dur="1000" fill="hold"/>
                                        <p:tgtEl>
                                          <p:spTgt spid="61"/>
                                        </p:tgtEl>
                                        <p:attrNameLst>
                                          <p:attrName>ppt_x</p:attrName>
                                        </p:attrNameLst>
                                      </p:cBhvr>
                                      <p:tavLst>
                                        <p:tav tm="0">
                                          <p:val>
                                            <p:strVal val="#ppt_x"/>
                                          </p:val>
                                        </p:tav>
                                        <p:tav tm="100000">
                                          <p:val>
                                            <p:strVal val="#ppt_x"/>
                                          </p:val>
                                        </p:tav>
                                      </p:tavLst>
                                    </p:anim>
                                    <p:anim calcmode="lin" valueType="num">
                                      <p:cBhvr>
                                        <p:cTn id="181"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42" presetClass="entr" presetSubtype="0" fill="hold" nodeType="clickEffect">
                                  <p:stCondLst>
                                    <p:cond delay="0"/>
                                  </p:stCondLst>
                                  <p:childTnLst>
                                    <p:set>
                                      <p:cBhvr>
                                        <p:cTn id="185" dur="1" fill="hold">
                                          <p:stCondLst>
                                            <p:cond delay="0"/>
                                          </p:stCondLst>
                                        </p:cTn>
                                        <p:tgtEl>
                                          <p:spTgt spid="85"/>
                                        </p:tgtEl>
                                        <p:attrNameLst>
                                          <p:attrName>style.visibility</p:attrName>
                                        </p:attrNameLst>
                                      </p:cBhvr>
                                      <p:to>
                                        <p:strVal val="visible"/>
                                      </p:to>
                                    </p:set>
                                    <p:animEffect transition="in" filter="fade">
                                      <p:cBhvr>
                                        <p:cTn id="186" dur="1000"/>
                                        <p:tgtEl>
                                          <p:spTgt spid="85"/>
                                        </p:tgtEl>
                                      </p:cBhvr>
                                    </p:animEffect>
                                    <p:anim calcmode="lin" valueType="num">
                                      <p:cBhvr>
                                        <p:cTn id="187" dur="1000" fill="hold"/>
                                        <p:tgtEl>
                                          <p:spTgt spid="85"/>
                                        </p:tgtEl>
                                        <p:attrNameLst>
                                          <p:attrName>ppt_x</p:attrName>
                                        </p:attrNameLst>
                                      </p:cBhvr>
                                      <p:tavLst>
                                        <p:tav tm="0">
                                          <p:val>
                                            <p:strVal val="#ppt_x"/>
                                          </p:val>
                                        </p:tav>
                                        <p:tav tm="100000">
                                          <p:val>
                                            <p:strVal val="#ppt_x"/>
                                          </p:val>
                                        </p:tav>
                                      </p:tavLst>
                                    </p:anim>
                                    <p:anim calcmode="lin" valueType="num">
                                      <p:cBhvr>
                                        <p:cTn id="188" dur="1000" fill="hold"/>
                                        <p:tgtEl>
                                          <p:spTgt spid="85"/>
                                        </p:tgtEl>
                                        <p:attrNameLst>
                                          <p:attrName>ppt_y</p:attrName>
                                        </p:attrNameLst>
                                      </p:cBhvr>
                                      <p:tavLst>
                                        <p:tav tm="0">
                                          <p:val>
                                            <p:strVal val="#ppt_y+.1"/>
                                          </p:val>
                                        </p:tav>
                                        <p:tav tm="100000">
                                          <p:val>
                                            <p:strVal val="#ppt_y"/>
                                          </p:val>
                                        </p:tav>
                                      </p:tavLst>
                                    </p:anim>
                                  </p:childTnLst>
                                </p:cTn>
                              </p:par>
                              <p:par>
                                <p:cTn id="189" presetID="42" presetClass="entr" presetSubtype="0" fill="hold" grpId="0" nodeType="withEffect">
                                  <p:stCondLst>
                                    <p:cond delay="0"/>
                                  </p:stCondLst>
                                  <p:childTnLst>
                                    <p:set>
                                      <p:cBhvr>
                                        <p:cTn id="190" dur="1" fill="hold">
                                          <p:stCondLst>
                                            <p:cond delay="0"/>
                                          </p:stCondLst>
                                        </p:cTn>
                                        <p:tgtEl>
                                          <p:spTgt spid="181"/>
                                        </p:tgtEl>
                                        <p:attrNameLst>
                                          <p:attrName>style.visibility</p:attrName>
                                        </p:attrNameLst>
                                      </p:cBhvr>
                                      <p:to>
                                        <p:strVal val="visible"/>
                                      </p:to>
                                    </p:set>
                                    <p:animEffect transition="in" filter="fade">
                                      <p:cBhvr>
                                        <p:cTn id="191" dur="1000"/>
                                        <p:tgtEl>
                                          <p:spTgt spid="181"/>
                                        </p:tgtEl>
                                      </p:cBhvr>
                                    </p:animEffect>
                                    <p:anim calcmode="lin" valueType="num">
                                      <p:cBhvr>
                                        <p:cTn id="192" dur="1000" fill="hold"/>
                                        <p:tgtEl>
                                          <p:spTgt spid="181"/>
                                        </p:tgtEl>
                                        <p:attrNameLst>
                                          <p:attrName>ppt_x</p:attrName>
                                        </p:attrNameLst>
                                      </p:cBhvr>
                                      <p:tavLst>
                                        <p:tav tm="0">
                                          <p:val>
                                            <p:strVal val="#ppt_x"/>
                                          </p:val>
                                        </p:tav>
                                        <p:tav tm="100000">
                                          <p:val>
                                            <p:strVal val="#ppt_x"/>
                                          </p:val>
                                        </p:tav>
                                      </p:tavLst>
                                    </p:anim>
                                    <p:anim calcmode="lin" valueType="num">
                                      <p:cBhvr>
                                        <p:cTn id="193" dur="1000" fill="hold"/>
                                        <p:tgtEl>
                                          <p:spTgt spid="181"/>
                                        </p:tgtEl>
                                        <p:attrNameLst>
                                          <p:attrName>ppt_y</p:attrName>
                                        </p:attrNameLst>
                                      </p:cBhvr>
                                      <p:tavLst>
                                        <p:tav tm="0">
                                          <p:val>
                                            <p:strVal val="#ppt_y+.1"/>
                                          </p:val>
                                        </p:tav>
                                        <p:tav tm="100000">
                                          <p:val>
                                            <p:strVal val="#ppt_y"/>
                                          </p:val>
                                        </p:tav>
                                      </p:tavLst>
                                    </p:anim>
                                  </p:childTnLst>
                                </p:cTn>
                              </p:par>
                              <p:par>
                                <p:cTn id="194" presetID="42" presetClass="entr" presetSubtype="0" fill="hold" grpId="0" nodeType="withEffect">
                                  <p:stCondLst>
                                    <p:cond delay="0"/>
                                  </p:stCondLst>
                                  <p:childTnLst>
                                    <p:set>
                                      <p:cBhvr>
                                        <p:cTn id="195" dur="1" fill="hold">
                                          <p:stCondLst>
                                            <p:cond delay="0"/>
                                          </p:stCondLst>
                                        </p:cTn>
                                        <p:tgtEl>
                                          <p:spTgt spid="99"/>
                                        </p:tgtEl>
                                        <p:attrNameLst>
                                          <p:attrName>style.visibility</p:attrName>
                                        </p:attrNameLst>
                                      </p:cBhvr>
                                      <p:to>
                                        <p:strVal val="visible"/>
                                      </p:to>
                                    </p:set>
                                    <p:animEffect transition="in" filter="fade">
                                      <p:cBhvr>
                                        <p:cTn id="196" dur="1000"/>
                                        <p:tgtEl>
                                          <p:spTgt spid="99"/>
                                        </p:tgtEl>
                                      </p:cBhvr>
                                    </p:animEffect>
                                    <p:anim calcmode="lin" valueType="num">
                                      <p:cBhvr>
                                        <p:cTn id="197" dur="1000" fill="hold"/>
                                        <p:tgtEl>
                                          <p:spTgt spid="99"/>
                                        </p:tgtEl>
                                        <p:attrNameLst>
                                          <p:attrName>ppt_x</p:attrName>
                                        </p:attrNameLst>
                                      </p:cBhvr>
                                      <p:tavLst>
                                        <p:tav tm="0">
                                          <p:val>
                                            <p:strVal val="#ppt_x"/>
                                          </p:val>
                                        </p:tav>
                                        <p:tav tm="100000">
                                          <p:val>
                                            <p:strVal val="#ppt_x"/>
                                          </p:val>
                                        </p:tav>
                                      </p:tavLst>
                                    </p:anim>
                                    <p:anim calcmode="lin" valueType="num">
                                      <p:cBhvr>
                                        <p:cTn id="198"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grpId="0" nodeType="clickEffect">
                                  <p:stCondLst>
                                    <p:cond delay="0"/>
                                  </p:stCondLst>
                                  <p:childTnLst>
                                    <p:set>
                                      <p:cBhvr>
                                        <p:cTn id="202" dur="1" fill="hold">
                                          <p:stCondLst>
                                            <p:cond delay="0"/>
                                          </p:stCondLst>
                                        </p:cTn>
                                        <p:tgtEl>
                                          <p:spTgt spid="182"/>
                                        </p:tgtEl>
                                        <p:attrNameLst>
                                          <p:attrName>style.visibility</p:attrName>
                                        </p:attrNameLst>
                                      </p:cBhvr>
                                      <p:to>
                                        <p:strVal val="visible"/>
                                      </p:to>
                                    </p:set>
                                    <p:animEffect transition="in" filter="fade">
                                      <p:cBhvr>
                                        <p:cTn id="203" dur="1000"/>
                                        <p:tgtEl>
                                          <p:spTgt spid="182"/>
                                        </p:tgtEl>
                                      </p:cBhvr>
                                    </p:animEffect>
                                    <p:anim calcmode="lin" valueType="num">
                                      <p:cBhvr>
                                        <p:cTn id="204" dur="1000" fill="hold"/>
                                        <p:tgtEl>
                                          <p:spTgt spid="182"/>
                                        </p:tgtEl>
                                        <p:attrNameLst>
                                          <p:attrName>ppt_x</p:attrName>
                                        </p:attrNameLst>
                                      </p:cBhvr>
                                      <p:tavLst>
                                        <p:tav tm="0">
                                          <p:val>
                                            <p:strVal val="#ppt_x"/>
                                          </p:val>
                                        </p:tav>
                                        <p:tav tm="100000">
                                          <p:val>
                                            <p:strVal val="#ppt_x"/>
                                          </p:val>
                                        </p:tav>
                                      </p:tavLst>
                                    </p:anim>
                                    <p:anim calcmode="lin" valueType="num">
                                      <p:cBhvr>
                                        <p:cTn id="205" dur="1000" fill="hold"/>
                                        <p:tgtEl>
                                          <p:spTgt spid="182"/>
                                        </p:tgtEl>
                                        <p:attrNameLst>
                                          <p:attrName>ppt_y</p:attrName>
                                        </p:attrNameLst>
                                      </p:cBhvr>
                                      <p:tavLst>
                                        <p:tav tm="0">
                                          <p:val>
                                            <p:strVal val="#ppt_y+.1"/>
                                          </p:val>
                                        </p:tav>
                                        <p:tav tm="100000">
                                          <p:val>
                                            <p:strVal val="#ppt_y"/>
                                          </p:val>
                                        </p:tav>
                                      </p:tavLst>
                                    </p:anim>
                                  </p:childTnLst>
                                </p:cTn>
                              </p:par>
                              <p:par>
                                <p:cTn id="206" presetID="42" presetClass="entr" presetSubtype="0" fill="hold" nodeType="withEffect">
                                  <p:stCondLst>
                                    <p:cond delay="0"/>
                                  </p:stCondLst>
                                  <p:childTnLst>
                                    <p:set>
                                      <p:cBhvr>
                                        <p:cTn id="207" dur="1" fill="hold">
                                          <p:stCondLst>
                                            <p:cond delay="0"/>
                                          </p:stCondLst>
                                        </p:cTn>
                                        <p:tgtEl>
                                          <p:spTgt spid="81"/>
                                        </p:tgtEl>
                                        <p:attrNameLst>
                                          <p:attrName>style.visibility</p:attrName>
                                        </p:attrNameLst>
                                      </p:cBhvr>
                                      <p:to>
                                        <p:strVal val="visible"/>
                                      </p:to>
                                    </p:set>
                                    <p:animEffect transition="in" filter="fade">
                                      <p:cBhvr>
                                        <p:cTn id="208" dur="1000"/>
                                        <p:tgtEl>
                                          <p:spTgt spid="81"/>
                                        </p:tgtEl>
                                      </p:cBhvr>
                                    </p:animEffect>
                                    <p:anim calcmode="lin" valueType="num">
                                      <p:cBhvr>
                                        <p:cTn id="209" dur="1000" fill="hold"/>
                                        <p:tgtEl>
                                          <p:spTgt spid="81"/>
                                        </p:tgtEl>
                                        <p:attrNameLst>
                                          <p:attrName>ppt_x</p:attrName>
                                        </p:attrNameLst>
                                      </p:cBhvr>
                                      <p:tavLst>
                                        <p:tav tm="0">
                                          <p:val>
                                            <p:strVal val="#ppt_x"/>
                                          </p:val>
                                        </p:tav>
                                        <p:tav tm="100000">
                                          <p:val>
                                            <p:strVal val="#ppt_x"/>
                                          </p:val>
                                        </p:tav>
                                      </p:tavLst>
                                    </p:anim>
                                    <p:anim calcmode="lin" valueType="num">
                                      <p:cBhvr>
                                        <p:cTn id="210" dur="1000" fill="hold"/>
                                        <p:tgtEl>
                                          <p:spTgt spid="81"/>
                                        </p:tgtEl>
                                        <p:attrNameLst>
                                          <p:attrName>ppt_y</p:attrName>
                                        </p:attrNameLst>
                                      </p:cBhvr>
                                      <p:tavLst>
                                        <p:tav tm="0">
                                          <p:val>
                                            <p:strVal val="#ppt_y+.1"/>
                                          </p:val>
                                        </p:tav>
                                        <p:tav tm="100000">
                                          <p:val>
                                            <p:strVal val="#ppt_y"/>
                                          </p:val>
                                        </p:tav>
                                      </p:tavLst>
                                    </p:anim>
                                  </p:childTnLst>
                                </p:cTn>
                              </p:par>
                              <p:par>
                                <p:cTn id="211" presetID="42" presetClass="entr" presetSubtype="0" fill="hold" grpId="0" nodeType="withEffect">
                                  <p:stCondLst>
                                    <p:cond delay="0"/>
                                  </p:stCondLst>
                                  <p:childTnLst>
                                    <p:set>
                                      <p:cBhvr>
                                        <p:cTn id="212" dur="1" fill="hold">
                                          <p:stCondLst>
                                            <p:cond delay="0"/>
                                          </p:stCondLst>
                                        </p:cTn>
                                        <p:tgtEl>
                                          <p:spTgt spid="100"/>
                                        </p:tgtEl>
                                        <p:attrNameLst>
                                          <p:attrName>style.visibility</p:attrName>
                                        </p:attrNameLst>
                                      </p:cBhvr>
                                      <p:to>
                                        <p:strVal val="visible"/>
                                      </p:to>
                                    </p:set>
                                    <p:animEffect transition="in" filter="fade">
                                      <p:cBhvr>
                                        <p:cTn id="213" dur="1000"/>
                                        <p:tgtEl>
                                          <p:spTgt spid="100"/>
                                        </p:tgtEl>
                                      </p:cBhvr>
                                    </p:animEffect>
                                    <p:anim calcmode="lin" valueType="num">
                                      <p:cBhvr>
                                        <p:cTn id="214" dur="1000" fill="hold"/>
                                        <p:tgtEl>
                                          <p:spTgt spid="100"/>
                                        </p:tgtEl>
                                        <p:attrNameLst>
                                          <p:attrName>ppt_x</p:attrName>
                                        </p:attrNameLst>
                                      </p:cBhvr>
                                      <p:tavLst>
                                        <p:tav tm="0">
                                          <p:val>
                                            <p:strVal val="#ppt_x"/>
                                          </p:val>
                                        </p:tav>
                                        <p:tav tm="100000">
                                          <p:val>
                                            <p:strVal val="#ppt_x"/>
                                          </p:val>
                                        </p:tav>
                                      </p:tavLst>
                                    </p:anim>
                                    <p:anim calcmode="lin" valueType="num">
                                      <p:cBhvr>
                                        <p:cTn id="215" dur="1000" fill="hold"/>
                                        <p:tgtEl>
                                          <p:spTgt spid="100"/>
                                        </p:tgtEl>
                                        <p:attrNameLst>
                                          <p:attrName>ppt_y</p:attrName>
                                        </p:attrNameLst>
                                      </p:cBhvr>
                                      <p:tavLst>
                                        <p:tav tm="0">
                                          <p:val>
                                            <p:strVal val="#ppt_y+.1"/>
                                          </p:val>
                                        </p:tav>
                                        <p:tav tm="100000">
                                          <p:val>
                                            <p:strVal val="#ppt_y"/>
                                          </p:val>
                                        </p:tav>
                                      </p:tavLst>
                                    </p:anim>
                                  </p:childTnLst>
                                </p:cTn>
                              </p:par>
                              <p:par>
                                <p:cTn id="216" presetID="42" presetClass="entr" presetSubtype="0" fill="hold" nodeType="withEffect">
                                  <p:stCondLst>
                                    <p:cond delay="0"/>
                                  </p:stCondLst>
                                  <p:childTnLst>
                                    <p:set>
                                      <p:cBhvr>
                                        <p:cTn id="217" dur="1" fill="hold">
                                          <p:stCondLst>
                                            <p:cond delay="0"/>
                                          </p:stCondLst>
                                        </p:cTn>
                                        <p:tgtEl>
                                          <p:spTgt spid="3"/>
                                        </p:tgtEl>
                                        <p:attrNameLst>
                                          <p:attrName>style.visibility</p:attrName>
                                        </p:attrNameLst>
                                      </p:cBhvr>
                                      <p:to>
                                        <p:strVal val="visible"/>
                                      </p:to>
                                    </p:set>
                                    <p:animEffect transition="in" filter="fade">
                                      <p:cBhvr>
                                        <p:cTn id="218" dur="1000"/>
                                        <p:tgtEl>
                                          <p:spTgt spid="3"/>
                                        </p:tgtEl>
                                      </p:cBhvr>
                                    </p:animEffect>
                                    <p:anim calcmode="lin" valueType="num">
                                      <p:cBhvr>
                                        <p:cTn id="219" dur="1000" fill="hold"/>
                                        <p:tgtEl>
                                          <p:spTgt spid="3"/>
                                        </p:tgtEl>
                                        <p:attrNameLst>
                                          <p:attrName>ppt_x</p:attrName>
                                        </p:attrNameLst>
                                      </p:cBhvr>
                                      <p:tavLst>
                                        <p:tav tm="0">
                                          <p:val>
                                            <p:strVal val="#ppt_x"/>
                                          </p:val>
                                        </p:tav>
                                        <p:tav tm="100000">
                                          <p:val>
                                            <p:strVal val="#ppt_x"/>
                                          </p:val>
                                        </p:tav>
                                      </p:tavLst>
                                    </p:anim>
                                    <p:anim calcmode="lin" valueType="num">
                                      <p:cBhvr>
                                        <p:cTn id="220" dur="1000" fill="hold"/>
                                        <p:tgtEl>
                                          <p:spTgt spid="3"/>
                                        </p:tgtEl>
                                        <p:attrNameLst>
                                          <p:attrName>ppt_y</p:attrName>
                                        </p:attrNameLst>
                                      </p:cBhvr>
                                      <p:tavLst>
                                        <p:tav tm="0">
                                          <p:val>
                                            <p:strVal val="#ppt_y+.1"/>
                                          </p:val>
                                        </p:tav>
                                        <p:tav tm="100000">
                                          <p:val>
                                            <p:strVal val="#ppt_y"/>
                                          </p:val>
                                        </p:tav>
                                      </p:tavLst>
                                    </p:anim>
                                  </p:childTnLst>
                                </p:cTn>
                              </p:par>
                              <p:par>
                                <p:cTn id="221" presetID="42" presetClass="entr" presetSubtype="0" fill="hold" grpId="0" nodeType="withEffect">
                                  <p:stCondLst>
                                    <p:cond delay="0"/>
                                  </p:stCondLst>
                                  <p:childTnLst>
                                    <p:set>
                                      <p:cBhvr>
                                        <p:cTn id="222" dur="1" fill="hold">
                                          <p:stCondLst>
                                            <p:cond delay="0"/>
                                          </p:stCondLst>
                                        </p:cTn>
                                        <p:tgtEl>
                                          <p:spTgt spid="8"/>
                                        </p:tgtEl>
                                        <p:attrNameLst>
                                          <p:attrName>style.visibility</p:attrName>
                                        </p:attrNameLst>
                                      </p:cBhvr>
                                      <p:to>
                                        <p:strVal val="visible"/>
                                      </p:to>
                                    </p:set>
                                    <p:animEffect transition="in" filter="fade">
                                      <p:cBhvr>
                                        <p:cTn id="223" dur="1000"/>
                                        <p:tgtEl>
                                          <p:spTgt spid="8"/>
                                        </p:tgtEl>
                                      </p:cBhvr>
                                    </p:animEffect>
                                    <p:anim calcmode="lin" valueType="num">
                                      <p:cBhvr>
                                        <p:cTn id="224" dur="1000" fill="hold"/>
                                        <p:tgtEl>
                                          <p:spTgt spid="8"/>
                                        </p:tgtEl>
                                        <p:attrNameLst>
                                          <p:attrName>ppt_x</p:attrName>
                                        </p:attrNameLst>
                                      </p:cBhvr>
                                      <p:tavLst>
                                        <p:tav tm="0">
                                          <p:val>
                                            <p:strVal val="#ppt_x"/>
                                          </p:val>
                                        </p:tav>
                                        <p:tav tm="100000">
                                          <p:val>
                                            <p:strVal val="#ppt_x"/>
                                          </p:val>
                                        </p:tav>
                                      </p:tavLst>
                                    </p:anim>
                                    <p:anim calcmode="lin" valueType="num">
                                      <p:cBhvr>
                                        <p:cTn id="225" dur="1000" fill="hold"/>
                                        <p:tgtEl>
                                          <p:spTgt spid="8"/>
                                        </p:tgtEl>
                                        <p:attrNameLst>
                                          <p:attrName>ppt_y</p:attrName>
                                        </p:attrNameLst>
                                      </p:cBhvr>
                                      <p:tavLst>
                                        <p:tav tm="0">
                                          <p:val>
                                            <p:strVal val="#ppt_y+.1"/>
                                          </p:val>
                                        </p:tav>
                                        <p:tav tm="100000">
                                          <p:val>
                                            <p:strVal val="#ppt_y"/>
                                          </p:val>
                                        </p:tav>
                                      </p:tavLst>
                                    </p:anim>
                                  </p:childTnLst>
                                </p:cTn>
                              </p:par>
                              <p:par>
                                <p:cTn id="226" presetID="42" presetClass="entr" presetSubtype="0" fill="hold" grpId="0" nodeType="withEffect">
                                  <p:stCondLst>
                                    <p:cond delay="0"/>
                                  </p:stCondLst>
                                  <p:childTnLst>
                                    <p:set>
                                      <p:cBhvr>
                                        <p:cTn id="227" dur="1" fill="hold">
                                          <p:stCondLst>
                                            <p:cond delay="0"/>
                                          </p:stCondLst>
                                        </p:cTn>
                                        <p:tgtEl>
                                          <p:spTgt spid="9"/>
                                        </p:tgtEl>
                                        <p:attrNameLst>
                                          <p:attrName>style.visibility</p:attrName>
                                        </p:attrNameLst>
                                      </p:cBhvr>
                                      <p:to>
                                        <p:strVal val="visible"/>
                                      </p:to>
                                    </p:set>
                                    <p:animEffect transition="in" filter="fade">
                                      <p:cBhvr>
                                        <p:cTn id="228" dur="1000"/>
                                        <p:tgtEl>
                                          <p:spTgt spid="9"/>
                                        </p:tgtEl>
                                      </p:cBhvr>
                                    </p:animEffect>
                                    <p:anim calcmode="lin" valueType="num">
                                      <p:cBhvr>
                                        <p:cTn id="229" dur="1000" fill="hold"/>
                                        <p:tgtEl>
                                          <p:spTgt spid="9"/>
                                        </p:tgtEl>
                                        <p:attrNameLst>
                                          <p:attrName>ppt_x</p:attrName>
                                        </p:attrNameLst>
                                      </p:cBhvr>
                                      <p:tavLst>
                                        <p:tav tm="0">
                                          <p:val>
                                            <p:strVal val="#ppt_x"/>
                                          </p:val>
                                        </p:tav>
                                        <p:tav tm="100000">
                                          <p:val>
                                            <p:strVal val="#ppt_x"/>
                                          </p:val>
                                        </p:tav>
                                      </p:tavLst>
                                    </p:anim>
                                    <p:anim calcmode="lin" valueType="num">
                                      <p:cBhvr>
                                        <p:cTn id="2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89" grpId="0" animBg="1"/>
      <p:bldP spid="89" grpId="1" animBg="1"/>
      <p:bldP spid="91" grpId="0" animBg="1"/>
      <p:bldP spid="93" grpId="0" animBg="1"/>
      <p:bldP spid="97" grpId="0" animBg="1"/>
      <p:bldP spid="99" grpId="0" animBg="1"/>
      <p:bldP spid="100" grpId="0" animBg="1"/>
      <p:bldP spid="141" grpId="0" animBg="1"/>
      <p:bldP spid="142" grpId="0" animBg="1"/>
      <p:bldP spid="143" grpId="0" animBg="1"/>
      <p:bldP spid="144" grpId="0" animBg="1"/>
      <p:bldP spid="145" grpId="0" animBg="1"/>
      <p:bldP spid="146" grpId="0" animBg="1"/>
      <p:bldP spid="167" grpId="0"/>
      <p:bldP spid="168" grpId="0"/>
      <p:bldP spid="170" grpId="0"/>
      <p:bldP spid="171" grpId="0"/>
      <p:bldP spid="172" grpId="0"/>
      <p:bldP spid="173" grpId="0"/>
      <p:bldP spid="179" grpId="0"/>
      <p:bldP spid="180" grpId="0"/>
      <p:bldP spid="181" grpId="0"/>
      <p:bldP spid="182" grpId="0"/>
      <p:bldP spid="4"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1D7544F-06AD-030F-CF8A-328812341BDF}"/>
              </a:ext>
            </a:extLst>
          </p:cNvPr>
          <p:cNvSpPr txBox="1"/>
          <p:nvPr/>
        </p:nvSpPr>
        <p:spPr>
          <a:xfrm>
            <a:off x="4572000" y="190500"/>
            <a:ext cx="9144000" cy="1107996"/>
          </a:xfrm>
          <a:prstGeom prst="rect">
            <a:avLst/>
          </a:prstGeom>
          <a:noFill/>
        </p:spPr>
        <p:txBody>
          <a:bodyPr wrap="square">
            <a:spAutoFit/>
          </a:bodyPr>
          <a:lstStyle/>
          <a:p>
            <a:pPr algn="ctr"/>
            <a:r>
              <a:rPr lang="en-US" sz="6600" spc="330" dirty="0">
                <a:solidFill>
                  <a:srgbClr val="191919"/>
                </a:solidFill>
                <a:latin typeface="Canva Sans Bold" panose="020B0604020202020204" charset="0"/>
              </a:rPr>
              <a:t>REFERENCES</a:t>
            </a:r>
            <a:endParaRPr lang="en-US" sz="6600" dirty="0">
              <a:latin typeface="Canva Sans Bold" panose="020B0604020202020204" charset="0"/>
            </a:endParaRPr>
          </a:p>
        </p:txBody>
      </p:sp>
      <p:sp>
        <p:nvSpPr>
          <p:cNvPr id="2" name="TextBox 1">
            <a:extLst>
              <a:ext uri="{FF2B5EF4-FFF2-40B4-BE49-F238E27FC236}">
                <a16:creationId xmlns:a16="http://schemas.microsoft.com/office/drawing/2014/main" id="{A569F4D1-4739-D8FB-4993-CCEF5D0A3FE0}"/>
              </a:ext>
            </a:extLst>
          </p:cNvPr>
          <p:cNvSpPr txBox="1"/>
          <p:nvPr/>
        </p:nvSpPr>
        <p:spPr>
          <a:xfrm>
            <a:off x="762000" y="1714500"/>
            <a:ext cx="16687800" cy="8108823"/>
          </a:xfrm>
          <a:prstGeom prst="rect">
            <a:avLst/>
          </a:prstGeom>
          <a:noFill/>
        </p:spPr>
        <p:txBody>
          <a:bodyPr wrap="square" rtlCol="0">
            <a:spAutoFit/>
          </a:bodyPr>
          <a:lstStyle/>
          <a:p>
            <a:pPr marL="457200" marR="0">
              <a:lnSpc>
                <a:spcPct val="254000"/>
              </a:lnSpc>
              <a:spcBef>
                <a:spcPts val="0"/>
              </a:spcBef>
              <a:spcAft>
                <a:spcPts val="0"/>
              </a:spcAft>
            </a:pPr>
            <a:r>
              <a:rPr lang="en-US" sz="1800" u="sng" dirty="0" err="1">
                <a:solidFill>
                  <a:srgbClr val="1155CC"/>
                </a:solidFill>
                <a:effectLst/>
                <a:latin typeface="Roboto" panose="02000000000000000000" pitchFamily="2" charset="0"/>
                <a:ea typeface="Arial" panose="020B0604020202020204" pitchFamily="34" charset="0"/>
                <a:cs typeface="Sans Serif Collection" panose="020B0502040504020204" pitchFamily="34" charset="0"/>
                <a:hlinkClick r:id="rId3"/>
              </a:rPr>
              <a:t>SkyRatings</a:t>
            </a:r>
            <a:r>
              <a:rPr lang="en-US" sz="1800" u="sng" dirty="0">
                <a:solidFill>
                  <a:srgbClr val="1155CC"/>
                </a:solidFill>
                <a:effectLst/>
                <a:latin typeface="Roboto" panose="02000000000000000000" pitchFamily="2" charset="0"/>
                <a:ea typeface="Arial" panose="020B0604020202020204" pitchFamily="34" charset="0"/>
                <a:cs typeface="Sans Serif Collection" panose="020B0502040504020204" pitchFamily="34" charset="0"/>
                <a:hlinkClick r:id="rId3"/>
              </a:rPr>
              <a:t>: Unleashing 23K+ Airline Reviews! | Kaggle</a:t>
            </a:r>
            <a:endParaRPr lang="en-US" sz="1800" u="sng" dirty="0">
              <a:solidFill>
                <a:srgbClr val="1155CC"/>
              </a:solidFill>
              <a:effectLst/>
              <a:latin typeface="Roboto" panose="02000000000000000000" pitchFamily="2" charset="0"/>
              <a:ea typeface="Arial" panose="020B0604020202020204" pitchFamily="34" charset="0"/>
              <a:cs typeface="Sans Serif Collection" panose="020B0502040504020204" pitchFamily="34" charset="0"/>
            </a:endParaRPr>
          </a:p>
          <a:p>
            <a:pPr marL="457200" marR="0">
              <a:lnSpc>
                <a:spcPct val="254000"/>
              </a:lnSpc>
              <a:spcBef>
                <a:spcPts val="0"/>
              </a:spcBef>
              <a:spcAft>
                <a:spcPts val="0"/>
              </a:spcAft>
            </a:pPr>
            <a:r>
              <a:rPr lang="en-US" sz="1800" dirty="0">
                <a:effectLst/>
                <a:latin typeface="Roboto" panose="02000000000000000000" pitchFamily="2" charset="0"/>
                <a:ea typeface="Arial" panose="020B0604020202020204" pitchFamily="34" charset="0"/>
                <a:cs typeface="Sans Serif Collection" panose="020B0502040504020204" pitchFamily="34" charset="0"/>
              </a:rPr>
              <a:t>J. D. Hunter, "Matplotlib: A 2D Graphics Environment, Computing in Science &amp; Engineering”, </a:t>
            </a:r>
            <a:r>
              <a:rPr lang="en-US" sz="1800" u="sng" dirty="0">
                <a:solidFill>
                  <a:srgbClr val="1155CC"/>
                </a:solidFill>
                <a:effectLst/>
                <a:latin typeface="Roboto" panose="02000000000000000000" pitchFamily="2" charset="0"/>
                <a:ea typeface="Arial" panose="020B0604020202020204" pitchFamily="34" charset="0"/>
                <a:cs typeface="Sans Serif Collection" panose="020B0502040504020204" pitchFamily="34" charset="0"/>
                <a:hlinkClick r:id="rId4"/>
              </a:rPr>
              <a:t>https://ieeexplore.ieee.org/document/4160265</a:t>
            </a:r>
            <a:endParaRPr lang="en-US" sz="1800" dirty="0">
              <a:effectLst/>
              <a:latin typeface="Arial" panose="020B0604020202020204" pitchFamily="34" charset="0"/>
              <a:ea typeface="Arial" panose="020B0604020202020204" pitchFamily="34" charset="0"/>
            </a:endParaRPr>
          </a:p>
          <a:p>
            <a:pPr marL="457200" marR="0">
              <a:lnSpc>
                <a:spcPct val="254000"/>
              </a:lnSpc>
              <a:spcBef>
                <a:spcPts val="0"/>
              </a:spcBef>
              <a:spcAft>
                <a:spcPts val="0"/>
              </a:spcAft>
            </a:pPr>
            <a:r>
              <a:rPr lang="en-US" sz="1800" dirty="0">
                <a:effectLst/>
                <a:latin typeface="Roboto" panose="02000000000000000000" pitchFamily="2" charset="0"/>
                <a:ea typeface="Arial" panose="020B0604020202020204" pitchFamily="34" charset="0"/>
                <a:cs typeface="Sans Serif Collection" panose="020B0502040504020204" pitchFamily="34" charset="0"/>
              </a:rPr>
              <a:t>​​Oliphant, T. E. (2006). NumPy: A fundamental package for scientific computing with Python. Computing in Science &amp; Engineering, 9(3), 10-20. </a:t>
            </a:r>
            <a:r>
              <a:rPr lang="en-US" sz="1800" u="sng" dirty="0">
                <a:solidFill>
                  <a:srgbClr val="1155CC"/>
                </a:solidFill>
                <a:effectLst/>
                <a:latin typeface="Roboto" panose="02000000000000000000" pitchFamily="2" charset="0"/>
                <a:ea typeface="Arial" panose="020B0604020202020204" pitchFamily="34" charset="0"/>
                <a:cs typeface="Sans Serif Collection" panose="020B0502040504020204" pitchFamily="34" charset="0"/>
                <a:hlinkClick r:id="rId5"/>
              </a:rPr>
              <a:t>https://ieeexplore.ieee.org/document/4160250</a:t>
            </a:r>
            <a:endParaRPr lang="en-US" sz="1800" dirty="0">
              <a:effectLst/>
              <a:latin typeface="Arial" panose="020B0604020202020204" pitchFamily="34" charset="0"/>
              <a:ea typeface="Arial" panose="020B0604020202020204" pitchFamily="34" charset="0"/>
            </a:endParaRPr>
          </a:p>
          <a:p>
            <a:pPr marL="457200" marR="0">
              <a:lnSpc>
                <a:spcPct val="254000"/>
              </a:lnSpc>
              <a:spcBef>
                <a:spcPts val="0"/>
              </a:spcBef>
              <a:spcAft>
                <a:spcPts val="0"/>
              </a:spcAft>
            </a:pPr>
            <a:r>
              <a:rPr lang="en-US" sz="1800" dirty="0">
                <a:effectLst/>
                <a:latin typeface="Roboto" panose="02000000000000000000" pitchFamily="2" charset="0"/>
                <a:ea typeface="Arial" panose="020B0604020202020204" pitchFamily="34" charset="0"/>
                <a:cs typeface="Sans Serif Collection" panose="020B0502040504020204" pitchFamily="34" charset="0"/>
              </a:rPr>
              <a:t>Waskom, M. (Apr,2021). seaborn: statistical data visualization. Journal of Open Source Software, </a:t>
            </a:r>
            <a:r>
              <a:rPr lang="en-US" sz="1800" u="sng" dirty="0">
                <a:solidFill>
                  <a:srgbClr val="1155CC"/>
                </a:solidFill>
                <a:effectLst/>
                <a:latin typeface="Roboto" panose="02000000000000000000" pitchFamily="2" charset="0"/>
                <a:ea typeface="Arial" panose="020B0604020202020204" pitchFamily="34" charset="0"/>
                <a:cs typeface="Sans Serif Collection" panose="020B0502040504020204" pitchFamily="34" charset="0"/>
                <a:hlinkClick r:id="rId6"/>
              </a:rPr>
              <a:t>https://joss.theoj.org/papers/10.21105/joss.03021</a:t>
            </a:r>
            <a:endParaRPr lang="en-US" sz="1800" dirty="0">
              <a:effectLst/>
              <a:latin typeface="Arial" panose="020B0604020202020204" pitchFamily="34" charset="0"/>
              <a:ea typeface="Arial" panose="020B0604020202020204" pitchFamily="34" charset="0"/>
            </a:endParaRPr>
          </a:p>
          <a:p>
            <a:pPr marL="457200" marR="0">
              <a:lnSpc>
                <a:spcPct val="254000"/>
              </a:lnSpc>
              <a:spcBef>
                <a:spcPts val="0"/>
              </a:spcBef>
              <a:spcAft>
                <a:spcPts val="0"/>
              </a:spcAft>
            </a:pPr>
            <a:r>
              <a:rPr lang="en-US" sz="1800" dirty="0">
                <a:effectLst/>
                <a:latin typeface="Roboto" panose="02000000000000000000" pitchFamily="2" charset="0"/>
                <a:ea typeface="Arial" panose="020B0604020202020204" pitchFamily="34" charset="0"/>
                <a:cs typeface="Sans Serif Collection" panose="020B0502040504020204" pitchFamily="34" charset="0"/>
              </a:rPr>
              <a:t>Amos, D. (2021, October 1). Understanding Python Pickling and Unpickling. Real Python. </a:t>
            </a:r>
            <a:r>
              <a:rPr lang="en-US" sz="1800" u="sng" dirty="0">
                <a:solidFill>
                  <a:srgbClr val="1155CC"/>
                </a:solidFill>
                <a:effectLst/>
                <a:latin typeface="Roboto" panose="02000000000000000000" pitchFamily="2" charset="0"/>
                <a:ea typeface="Arial" panose="020B0604020202020204" pitchFamily="34" charset="0"/>
                <a:cs typeface="Sans Serif Collection" panose="020B0502040504020204" pitchFamily="34" charset="0"/>
                <a:hlinkClick r:id="rId7"/>
              </a:rPr>
              <a:t>https://realpython.com/python-pickle-module/</a:t>
            </a:r>
            <a:endParaRPr lang="en-US" sz="1800" dirty="0">
              <a:effectLst/>
              <a:latin typeface="Arial" panose="020B0604020202020204" pitchFamily="34" charset="0"/>
              <a:ea typeface="Arial" panose="020B0604020202020204" pitchFamily="34" charset="0"/>
            </a:endParaRPr>
          </a:p>
          <a:p>
            <a:pPr marL="457200" marR="0">
              <a:lnSpc>
                <a:spcPct val="254000"/>
              </a:lnSpc>
              <a:spcBef>
                <a:spcPts val="0"/>
              </a:spcBef>
              <a:spcAft>
                <a:spcPts val="0"/>
              </a:spcAft>
            </a:pPr>
            <a:r>
              <a:rPr lang="en-US" sz="1800" dirty="0">
                <a:effectLst/>
                <a:latin typeface="Roboto" panose="02000000000000000000" pitchFamily="2" charset="0"/>
                <a:ea typeface="Arial" panose="020B0604020202020204" pitchFamily="34" charset="0"/>
                <a:cs typeface="Sans Serif Collection" panose="020B0502040504020204" pitchFamily="34" charset="0"/>
              </a:rPr>
              <a:t>Bird, S., </a:t>
            </a:r>
            <a:r>
              <a:rPr lang="en-US" sz="1800" dirty="0" err="1">
                <a:effectLst/>
                <a:latin typeface="Roboto" panose="02000000000000000000" pitchFamily="2" charset="0"/>
                <a:ea typeface="Arial" panose="020B0604020202020204" pitchFamily="34" charset="0"/>
                <a:cs typeface="Sans Serif Collection" panose="020B0502040504020204" pitchFamily="34" charset="0"/>
              </a:rPr>
              <a:t>Loper</a:t>
            </a:r>
            <a:r>
              <a:rPr lang="en-US" sz="1800" dirty="0">
                <a:effectLst/>
                <a:latin typeface="Roboto" panose="02000000000000000000" pitchFamily="2" charset="0"/>
                <a:ea typeface="Arial" panose="020B0604020202020204" pitchFamily="34" charset="0"/>
                <a:cs typeface="Sans Serif Collection" panose="020B0502040504020204" pitchFamily="34" charset="0"/>
              </a:rPr>
              <a:t>, E., &amp; Klein, E. (2009). Natural Language Processing with Python. </a:t>
            </a:r>
            <a:r>
              <a:rPr lang="en-US" sz="1800" u="sng" dirty="0">
                <a:solidFill>
                  <a:srgbClr val="1155CC"/>
                </a:solidFill>
                <a:effectLst/>
                <a:latin typeface="Roboto" panose="02000000000000000000" pitchFamily="2" charset="0"/>
                <a:ea typeface="Arial" panose="020B0604020202020204" pitchFamily="34" charset="0"/>
                <a:cs typeface="Sans Serif Collection" panose="020B0502040504020204" pitchFamily="34" charset="0"/>
                <a:hlinkClick r:id="rId8"/>
              </a:rPr>
              <a:t>https://www.nltk.org/book/</a:t>
            </a:r>
            <a:endParaRPr lang="en-US" sz="1800" dirty="0">
              <a:effectLst/>
              <a:latin typeface="Arial" panose="020B0604020202020204" pitchFamily="34" charset="0"/>
              <a:ea typeface="Arial" panose="020B0604020202020204" pitchFamily="34" charset="0"/>
            </a:endParaRPr>
          </a:p>
          <a:p>
            <a:pPr marL="457200" marR="0">
              <a:lnSpc>
                <a:spcPct val="254000"/>
              </a:lnSpc>
              <a:spcBef>
                <a:spcPts val="0"/>
              </a:spcBef>
              <a:spcAft>
                <a:spcPts val="0"/>
              </a:spcAft>
            </a:pPr>
            <a:r>
              <a:rPr lang="en-US" sz="1800" dirty="0">
                <a:effectLst/>
                <a:latin typeface="Roboto" panose="02000000000000000000" pitchFamily="2" charset="0"/>
                <a:ea typeface="Arial" panose="020B0604020202020204" pitchFamily="34" charset="0"/>
                <a:cs typeface="Sans Serif Collection" panose="020B0502040504020204" pitchFamily="34" charset="0"/>
              </a:rPr>
              <a:t>Hutto, C. J., &amp; Gilbert, E. (2014). VADER: A Parsimonious Rule-Based Model for Sentiment Analysis of Social Media Text. </a:t>
            </a:r>
            <a:r>
              <a:rPr lang="en-US" sz="1800" u="sng" dirty="0">
                <a:solidFill>
                  <a:srgbClr val="1155CC"/>
                </a:solidFill>
                <a:effectLst/>
                <a:latin typeface="Roboto" panose="02000000000000000000" pitchFamily="2" charset="0"/>
                <a:ea typeface="Arial" panose="020B0604020202020204" pitchFamily="34" charset="0"/>
                <a:cs typeface="Sans Serif Collection" panose="020B0502040504020204" pitchFamily="34" charset="0"/>
                <a:hlinkClick r:id="rId9"/>
              </a:rPr>
              <a:t>https://ojs.aaai.org/index.php/ICWSM/article/view/14550/14399</a:t>
            </a:r>
            <a:endParaRPr lang="en-US" sz="1800" dirty="0">
              <a:effectLst/>
              <a:latin typeface="Arial" panose="020B0604020202020204" pitchFamily="34" charset="0"/>
              <a:ea typeface="Arial" panose="020B0604020202020204" pitchFamily="34" charset="0"/>
            </a:endParaRPr>
          </a:p>
          <a:p>
            <a:pPr marL="457200" marR="0">
              <a:lnSpc>
                <a:spcPct val="254000"/>
              </a:lnSpc>
              <a:spcBef>
                <a:spcPts val="0"/>
              </a:spcBef>
              <a:spcAft>
                <a:spcPts val="0"/>
              </a:spcAft>
            </a:pPr>
            <a:r>
              <a:rPr lang="en-US" sz="1800" dirty="0">
                <a:effectLst/>
                <a:latin typeface="Arial" panose="020B0604020202020204" pitchFamily="34" charset="0"/>
                <a:ea typeface="Arial" panose="020B0604020202020204" pitchFamily="34" charset="0"/>
              </a:rPr>
              <a:t>matplotlib. (n.d.). '</a:t>
            </a:r>
            <a:r>
              <a:rPr lang="en-US" sz="1800" dirty="0" err="1">
                <a:effectLst/>
                <a:latin typeface="Arial" panose="020B0604020202020204" pitchFamily="34" charset="0"/>
                <a:ea typeface="Arial" panose="020B0604020202020204" pitchFamily="34" charset="0"/>
              </a:rPr>
              <a:t>matplotlib.pyplot.legend</a:t>
            </a:r>
            <a:r>
              <a:rPr lang="en-US" sz="1800" dirty="0">
                <a:effectLst/>
                <a:latin typeface="Arial" panose="020B0604020202020204" pitchFamily="34" charset="0"/>
                <a:ea typeface="Arial" panose="020B0604020202020204" pitchFamily="34" charset="0"/>
              </a:rPr>
              <a:t>'. Matplotlib Documentation. </a:t>
            </a:r>
            <a:r>
              <a:rPr lang="en-US" sz="1800" u="sng" dirty="0">
                <a:solidFill>
                  <a:srgbClr val="0000FF"/>
                </a:solidFill>
                <a:effectLst/>
                <a:latin typeface="Arial" panose="020B0604020202020204" pitchFamily="34" charset="0"/>
                <a:ea typeface="Arial" panose="020B0604020202020204" pitchFamily="34" charset="0"/>
                <a:hlinkClick r:id="rId10"/>
              </a:rPr>
              <a:t>https://matplotlib.org/stable/api/_as_gen/matplotlib.pyplot.legend.html</a:t>
            </a:r>
            <a:r>
              <a:rPr lang="en-US" sz="1800" dirty="0">
                <a:effectLst/>
                <a:latin typeface="Arial" panose="020B0604020202020204" pitchFamily="34" charset="0"/>
                <a:ea typeface="Arial" panose="020B0604020202020204" pitchFamily="34" charset="0"/>
              </a:rPr>
              <a:t> </a:t>
            </a:r>
          </a:p>
          <a:p>
            <a:pPr marL="457200" marR="0">
              <a:lnSpc>
                <a:spcPct val="254000"/>
              </a:lnSpc>
              <a:spcBef>
                <a:spcPts val="0"/>
              </a:spcBef>
              <a:spcAft>
                <a:spcPts val="0"/>
              </a:spcAft>
            </a:pPr>
            <a:r>
              <a:rPr lang="en-US" sz="1800" dirty="0">
                <a:effectLst/>
                <a:latin typeface="Roboto" panose="02000000000000000000" pitchFamily="2" charset="0"/>
                <a:ea typeface="Arial" panose="020B0604020202020204" pitchFamily="34" charset="0"/>
                <a:cs typeface="Sans Serif Collection" panose="020B0502040504020204" pitchFamily="34" charset="0"/>
              </a:rPr>
              <a:t>TextBlob. (n.d.). TextBlob: Simple Pythonic text processing. Retrieved October 1, 2023, from </a:t>
            </a:r>
            <a:r>
              <a:rPr lang="en-US" sz="1800" u="sng" dirty="0">
                <a:solidFill>
                  <a:srgbClr val="0000FF"/>
                </a:solidFill>
                <a:effectLst/>
                <a:latin typeface="Roboto" panose="02000000000000000000" pitchFamily="2" charset="0"/>
                <a:ea typeface="Arial" panose="020B0604020202020204" pitchFamily="34" charset="0"/>
                <a:cs typeface="Sans Serif Collection" panose="020B0502040504020204" pitchFamily="34" charset="0"/>
                <a:hlinkClick r:id="rId11"/>
              </a:rPr>
              <a:t>https://textblob.readthedocs.io/en/dev/</a:t>
            </a:r>
            <a:r>
              <a:rPr lang="en-US" sz="1800" dirty="0">
                <a:effectLst/>
                <a:latin typeface="Roboto" panose="02000000000000000000" pitchFamily="2" charset="0"/>
                <a:ea typeface="Arial" panose="020B0604020202020204" pitchFamily="34" charset="0"/>
                <a:cs typeface="Sans Serif Collection" panose="020B0502040504020204" pitchFamily="34" charset="0"/>
              </a:rPr>
              <a:t> </a:t>
            </a:r>
            <a:endParaRPr lang="en-US" sz="1800" dirty="0">
              <a:effectLst/>
              <a:latin typeface="Arial" panose="020B0604020202020204" pitchFamily="34" charset="0"/>
              <a:ea typeface="Arial" panose="020B0604020202020204" pitchFamily="34" charset="0"/>
            </a:endParaRPr>
          </a:p>
          <a:p>
            <a:endParaRPr lang="en-US" dirty="0"/>
          </a:p>
        </p:txBody>
      </p:sp>
    </p:spTree>
    <p:extLst>
      <p:ext uri="{BB962C8B-B14F-4D97-AF65-F5344CB8AC3E}">
        <p14:creationId xmlns:p14="http://schemas.microsoft.com/office/powerpoint/2010/main" val="3208361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descr="A large airplane flying in the sky&#10;&#10;Description automatically generated">
            <a:extLst>
              <a:ext uri="{FF2B5EF4-FFF2-40B4-BE49-F238E27FC236}">
                <a16:creationId xmlns:a16="http://schemas.microsoft.com/office/drawing/2014/main" id="{C83EEC30-DF0A-3358-B88F-AF8EE144B213}"/>
              </a:ext>
            </a:extLst>
          </p:cNvPr>
          <p:cNvPicPr>
            <a:picLocks noChangeAspect="1"/>
          </p:cNvPicPr>
          <p:nvPr/>
        </p:nvPicPr>
        <p:blipFill rotWithShape="1">
          <a:blip r:embed="rId3">
            <a:extLst>
              <a:ext uri="{28A0092B-C50C-407E-A947-70E740481C1C}">
                <a14:useLocalDpi xmlns:a14="http://schemas.microsoft.com/office/drawing/2010/main" val="0"/>
              </a:ext>
            </a:extLst>
          </a:blip>
          <a:srcRect l="4938" t="3528" r="826" b="16170"/>
          <a:stretch/>
        </p:blipFill>
        <p:spPr>
          <a:xfrm>
            <a:off x="-330201" y="-82139"/>
            <a:ext cx="18897600" cy="12077700"/>
          </a:xfrm>
          <a:prstGeom prst="rect">
            <a:avLst/>
          </a:prstGeom>
          <a:solidFill>
            <a:schemeClr val="bg1"/>
          </a:solidFill>
        </p:spPr>
      </p:pic>
      <p:sp>
        <p:nvSpPr>
          <p:cNvPr id="8" name="TextBox 8"/>
          <p:cNvSpPr txBox="1"/>
          <p:nvPr/>
        </p:nvSpPr>
        <p:spPr>
          <a:xfrm>
            <a:off x="3162300" y="463798"/>
            <a:ext cx="11963400" cy="690445"/>
          </a:xfrm>
          <a:prstGeom prst="rect">
            <a:avLst/>
          </a:prstGeom>
        </p:spPr>
        <p:txBody>
          <a:bodyPr wrap="square" lIns="0" tIns="0" rIns="0" bIns="0" rtlCol="0" anchor="t">
            <a:spAutoFit/>
          </a:bodyPr>
          <a:lstStyle/>
          <a:p>
            <a:pPr marL="0" lvl="0" indent="0" algn="ctr">
              <a:lnSpc>
                <a:spcPts val="4680"/>
              </a:lnSpc>
            </a:pPr>
            <a:r>
              <a:rPr lang="en-US" sz="7200" dirty="0">
                <a:solidFill>
                  <a:schemeClr val="bg1"/>
                </a:solidFill>
                <a:latin typeface="Canva Sans Bold" panose="020B0604020202020204" charset="0"/>
              </a:rPr>
              <a:t>INTRODUCTION</a:t>
            </a:r>
          </a:p>
        </p:txBody>
      </p:sp>
      <p:grpSp>
        <p:nvGrpSpPr>
          <p:cNvPr id="34" name="Group 2">
            <a:extLst>
              <a:ext uri="{FF2B5EF4-FFF2-40B4-BE49-F238E27FC236}">
                <a16:creationId xmlns:a16="http://schemas.microsoft.com/office/drawing/2014/main" id="{E1CE35B3-8F5E-7CF7-9E0B-712DD2DFDD31}"/>
              </a:ext>
            </a:extLst>
          </p:cNvPr>
          <p:cNvGrpSpPr/>
          <p:nvPr/>
        </p:nvGrpSpPr>
        <p:grpSpPr>
          <a:xfrm>
            <a:off x="864841" y="3320232"/>
            <a:ext cx="16369058" cy="1560450"/>
            <a:chOff x="-36410" y="116863"/>
            <a:chExt cx="4312472" cy="442750"/>
          </a:xfrm>
        </p:grpSpPr>
        <p:sp>
          <p:nvSpPr>
            <p:cNvPr id="35" name="Freeform 3">
              <a:extLst>
                <a:ext uri="{FF2B5EF4-FFF2-40B4-BE49-F238E27FC236}">
                  <a16:creationId xmlns:a16="http://schemas.microsoft.com/office/drawing/2014/main" id="{8E2B3D3A-8CBD-4110-F131-9F9BFD129BC5}"/>
                </a:ext>
              </a:extLst>
            </p:cNvPr>
            <p:cNvSpPr/>
            <p:nvPr/>
          </p:nvSpPr>
          <p:spPr>
            <a:xfrm>
              <a:off x="1336" y="120466"/>
              <a:ext cx="4274726" cy="433225"/>
            </a:xfrm>
            <a:custGeom>
              <a:avLst/>
              <a:gdLst/>
              <a:ahLst/>
              <a:cxnLst/>
              <a:rect l="l" t="t" r="r" b="b"/>
              <a:pathLst>
                <a:path w="4274726" h="433225">
                  <a:moveTo>
                    <a:pt x="0" y="0"/>
                  </a:moveTo>
                  <a:lnTo>
                    <a:pt x="4274726" y="0"/>
                  </a:lnTo>
                  <a:lnTo>
                    <a:pt x="4274726" y="433225"/>
                  </a:lnTo>
                  <a:lnTo>
                    <a:pt x="0" y="433225"/>
                  </a:lnTo>
                  <a:close/>
                </a:path>
              </a:pathLst>
            </a:custGeom>
            <a:solidFill>
              <a:srgbClr val="78DDE4"/>
            </a:solidFill>
          </p:spPr>
          <p:txBody>
            <a:bodyPr/>
            <a:lstStyle/>
            <a:p>
              <a:endParaRPr lang="en-US" dirty="0"/>
            </a:p>
          </p:txBody>
        </p:sp>
        <p:sp>
          <p:nvSpPr>
            <p:cNvPr id="36" name="TextBox 4">
              <a:extLst>
                <a:ext uri="{FF2B5EF4-FFF2-40B4-BE49-F238E27FC236}">
                  <a16:creationId xmlns:a16="http://schemas.microsoft.com/office/drawing/2014/main" id="{536EE48E-A774-479A-6C33-68AEF8067C30}"/>
                </a:ext>
              </a:extLst>
            </p:cNvPr>
            <p:cNvSpPr txBox="1"/>
            <p:nvPr/>
          </p:nvSpPr>
          <p:spPr>
            <a:xfrm>
              <a:off x="-36410" y="116863"/>
              <a:ext cx="4274726" cy="442750"/>
            </a:xfrm>
            <a:prstGeom prst="rect">
              <a:avLst/>
            </a:prstGeom>
          </p:spPr>
          <p:txBody>
            <a:bodyPr lIns="254000" tIns="254000" rIns="254000" bIns="254000" rtlCol="0" anchor="ctr"/>
            <a:lstStyle/>
            <a:p>
              <a:pPr>
                <a:lnSpc>
                  <a:spcPts val="3120"/>
                </a:lnSpc>
              </a:pPr>
              <a:r>
                <a:rPr lang="en-US" sz="2600" dirty="0">
                  <a:solidFill>
                    <a:srgbClr val="FFFFFF"/>
                  </a:solidFill>
                  <a:latin typeface="Aileron Bold"/>
                </a:rPr>
                <a:t>                  ROLE OF AIRLINES </a:t>
              </a:r>
            </a:p>
          </p:txBody>
        </p:sp>
      </p:grpSp>
      <p:grpSp>
        <p:nvGrpSpPr>
          <p:cNvPr id="40" name="Group 9">
            <a:extLst>
              <a:ext uri="{FF2B5EF4-FFF2-40B4-BE49-F238E27FC236}">
                <a16:creationId xmlns:a16="http://schemas.microsoft.com/office/drawing/2014/main" id="{45903281-83BC-FB52-7322-F23289C7FF2F}"/>
              </a:ext>
            </a:extLst>
          </p:cNvPr>
          <p:cNvGrpSpPr/>
          <p:nvPr/>
        </p:nvGrpSpPr>
        <p:grpSpPr>
          <a:xfrm>
            <a:off x="864842" y="1506274"/>
            <a:ext cx="16369060" cy="1817535"/>
            <a:chOff x="-37592" y="-41876"/>
            <a:chExt cx="4286985" cy="476004"/>
          </a:xfrm>
        </p:grpSpPr>
        <p:sp>
          <p:nvSpPr>
            <p:cNvPr id="41" name="Freeform 10">
              <a:extLst>
                <a:ext uri="{FF2B5EF4-FFF2-40B4-BE49-F238E27FC236}">
                  <a16:creationId xmlns:a16="http://schemas.microsoft.com/office/drawing/2014/main" id="{0A91F546-2213-3825-EC4C-998D5934FC8A}"/>
                </a:ext>
              </a:extLst>
            </p:cNvPr>
            <p:cNvSpPr/>
            <p:nvPr/>
          </p:nvSpPr>
          <p:spPr>
            <a:xfrm>
              <a:off x="-1330" y="903"/>
              <a:ext cx="4250723" cy="433225"/>
            </a:xfrm>
            <a:custGeom>
              <a:avLst/>
              <a:gdLst/>
              <a:ahLst/>
              <a:cxnLst/>
              <a:rect l="l" t="t" r="r" b="b"/>
              <a:pathLst>
                <a:path w="4250723" h="433225">
                  <a:moveTo>
                    <a:pt x="0" y="0"/>
                  </a:moveTo>
                  <a:lnTo>
                    <a:pt x="4250723" y="0"/>
                  </a:lnTo>
                  <a:lnTo>
                    <a:pt x="4250723" y="433225"/>
                  </a:lnTo>
                  <a:lnTo>
                    <a:pt x="0" y="433225"/>
                  </a:lnTo>
                  <a:close/>
                </a:path>
              </a:pathLst>
            </a:custGeom>
            <a:solidFill>
              <a:srgbClr val="36D1D6"/>
            </a:solidFill>
          </p:spPr>
          <p:txBody>
            <a:bodyPr/>
            <a:lstStyle/>
            <a:p>
              <a:endParaRPr lang="en-US" dirty="0"/>
            </a:p>
          </p:txBody>
        </p:sp>
        <p:sp>
          <p:nvSpPr>
            <p:cNvPr id="42" name="TextBox 11">
              <a:extLst>
                <a:ext uri="{FF2B5EF4-FFF2-40B4-BE49-F238E27FC236}">
                  <a16:creationId xmlns:a16="http://schemas.microsoft.com/office/drawing/2014/main" id="{C66FAF86-35DC-1E36-9734-A56A43B1C914}"/>
                </a:ext>
              </a:extLst>
            </p:cNvPr>
            <p:cNvSpPr txBox="1"/>
            <p:nvPr/>
          </p:nvSpPr>
          <p:spPr>
            <a:xfrm>
              <a:off x="-37592" y="-41876"/>
              <a:ext cx="4250723" cy="442750"/>
            </a:xfrm>
            <a:prstGeom prst="rect">
              <a:avLst/>
            </a:prstGeom>
          </p:spPr>
          <p:txBody>
            <a:bodyPr lIns="254000" tIns="254000" rIns="254000" bIns="254000" rtlCol="0" anchor="ctr"/>
            <a:lstStyle/>
            <a:p>
              <a:pPr>
                <a:lnSpc>
                  <a:spcPts val="3120"/>
                </a:lnSpc>
              </a:pPr>
              <a:r>
                <a:rPr lang="en-US" sz="2600" dirty="0">
                  <a:solidFill>
                    <a:srgbClr val="FFFFFF"/>
                  </a:solidFill>
                  <a:latin typeface="Aileron Bold"/>
                </a:rPr>
                <a:t>                  NAVIGATING AIRLINE</a:t>
              </a:r>
            </a:p>
            <a:p>
              <a:pPr>
                <a:lnSpc>
                  <a:spcPts val="3120"/>
                </a:lnSpc>
              </a:pPr>
              <a:r>
                <a:rPr lang="en-US" sz="2600" dirty="0">
                  <a:solidFill>
                    <a:srgbClr val="FFFFFF"/>
                  </a:solidFill>
                  <a:latin typeface="Aileron Bold"/>
                </a:rPr>
                <a:t>                  OPTIONS</a:t>
              </a:r>
            </a:p>
          </p:txBody>
        </p:sp>
      </p:grpSp>
      <p:grpSp>
        <p:nvGrpSpPr>
          <p:cNvPr id="37" name="Group 5">
            <a:extLst>
              <a:ext uri="{FF2B5EF4-FFF2-40B4-BE49-F238E27FC236}">
                <a16:creationId xmlns:a16="http://schemas.microsoft.com/office/drawing/2014/main" id="{7C625E16-A912-E37A-8C17-BEC3033FEB34}"/>
              </a:ext>
            </a:extLst>
          </p:cNvPr>
          <p:cNvGrpSpPr/>
          <p:nvPr/>
        </p:nvGrpSpPr>
        <p:grpSpPr>
          <a:xfrm>
            <a:off x="1362331" y="2159577"/>
            <a:ext cx="624897" cy="624897"/>
            <a:chOff x="0" y="0"/>
            <a:chExt cx="812800" cy="812800"/>
          </a:xfrm>
        </p:grpSpPr>
        <p:sp>
          <p:nvSpPr>
            <p:cNvPr id="38" name="Freeform 6">
              <a:extLst>
                <a:ext uri="{FF2B5EF4-FFF2-40B4-BE49-F238E27FC236}">
                  <a16:creationId xmlns:a16="http://schemas.microsoft.com/office/drawing/2014/main" id="{B0ED4D72-1CB2-EA27-790D-A1744737E0F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9" name="TextBox 7">
              <a:extLst>
                <a:ext uri="{FF2B5EF4-FFF2-40B4-BE49-F238E27FC236}">
                  <a16:creationId xmlns:a16="http://schemas.microsoft.com/office/drawing/2014/main" id="{3884C390-66A2-5685-ECF4-C8B67471EFF6}"/>
                </a:ext>
              </a:extLst>
            </p:cNvPr>
            <p:cNvSpPr txBox="1"/>
            <p:nvPr/>
          </p:nvSpPr>
          <p:spPr>
            <a:xfrm>
              <a:off x="76200" y="19050"/>
              <a:ext cx="660400" cy="717550"/>
            </a:xfrm>
            <a:prstGeom prst="rect">
              <a:avLst/>
            </a:prstGeom>
          </p:spPr>
          <p:txBody>
            <a:bodyPr lIns="0" tIns="0" rIns="0" bIns="0" rtlCol="0" anchor="ctr"/>
            <a:lstStyle/>
            <a:p>
              <a:pPr algn="ctr">
                <a:lnSpc>
                  <a:spcPts val="3640"/>
                </a:lnSpc>
              </a:pPr>
              <a:r>
                <a:rPr lang="en-US" sz="2600" dirty="0">
                  <a:solidFill>
                    <a:srgbClr val="78DDE4"/>
                  </a:solidFill>
                  <a:latin typeface="Aileron Bold"/>
                </a:rPr>
                <a:t>1</a:t>
              </a:r>
            </a:p>
          </p:txBody>
        </p:sp>
      </p:grpSp>
      <p:grpSp>
        <p:nvGrpSpPr>
          <p:cNvPr id="43" name="Group 12">
            <a:extLst>
              <a:ext uri="{FF2B5EF4-FFF2-40B4-BE49-F238E27FC236}">
                <a16:creationId xmlns:a16="http://schemas.microsoft.com/office/drawing/2014/main" id="{2AACECA9-9C02-95F1-8952-5D141B7798DD}"/>
              </a:ext>
            </a:extLst>
          </p:cNvPr>
          <p:cNvGrpSpPr/>
          <p:nvPr/>
        </p:nvGrpSpPr>
        <p:grpSpPr>
          <a:xfrm>
            <a:off x="1362332" y="3809116"/>
            <a:ext cx="624897" cy="624897"/>
            <a:chOff x="0" y="0"/>
            <a:chExt cx="812800" cy="812800"/>
          </a:xfrm>
        </p:grpSpPr>
        <p:sp>
          <p:nvSpPr>
            <p:cNvPr id="44" name="Freeform 13">
              <a:extLst>
                <a:ext uri="{FF2B5EF4-FFF2-40B4-BE49-F238E27FC236}">
                  <a16:creationId xmlns:a16="http://schemas.microsoft.com/office/drawing/2014/main" id="{BE78CCF5-8534-96E0-E850-BB212CB7B45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45" name="TextBox 14">
              <a:extLst>
                <a:ext uri="{FF2B5EF4-FFF2-40B4-BE49-F238E27FC236}">
                  <a16:creationId xmlns:a16="http://schemas.microsoft.com/office/drawing/2014/main" id="{3A5FF235-56BB-2812-1360-69FA4CD3ADC2}"/>
                </a:ext>
              </a:extLst>
            </p:cNvPr>
            <p:cNvSpPr txBox="1"/>
            <p:nvPr/>
          </p:nvSpPr>
          <p:spPr>
            <a:xfrm>
              <a:off x="76200" y="19050"/>
              <a:ext cx="660400" cy="717550"/>
            </a:xfrm>
            <a:prstGeom prst="rect">
              <a:avLst/>
            </a:prstGeom>
          </p:spPr>
          <p:txBody>
            <a:bodyPr lIns="0" tIns="0" rIns="0" bIns="0" rtlCol="0" anchor="ctr"/>
            <a:lstStyle/>
            <a:p>
              <a:pPr algn="ctr">
                <a:lnSpc>
                  <a:spcPts val="3640"/>
                </a:lnSpc>
              </a:pPr>
              <a:r>
                <a:rPr lang="en-US" sz="2600" dirty="0">
                  <a:solidFill>
                    <a:srgbClr val="36D1D6"/>
                  </a:solidFill>
                  <a:latin typeface="Aileron Bold"/>
                </a:rPr>
                <a:t>2</a:t>
              </a:r>
            </a:p>
          </p:txBody>
        </p:sp>
      </p:grpSp>
      <p:grpSp>
        <p:nvGrpSpPr>
          <p:cNvPr id="46" name="Group 15">
            <a:extLst>
              <a:ext uri="{FF2B5EF4-FFF2-40B4-BE49-F238E27FC236}">
                <a16:creationId xmlns:a16="http://schemas.microsoft.com/office/drawing/2014/main" id="{D3C2DC24-8BBF-EE5F-C2B3-4E793D8D74F0}"/>
              </a:ext>
            </a:extLst>
          </p:cNvPr>
          <p:cNvGrpSpPr/>
          <p:nvPr/>
        </p:nvGrpSpPr>
        <p:grpSpPr>
          <a:xfrm>
            <a:off x="1003300" y="6413857"/>
            <a:ext cx="16230603" cy="1730393"/>
            <a:chOff x="-3992" y="90786"/>
            <a:chExt cx="4250724" cy="453182"/>
          </a:xfrm>
        </p:grpSpPr>
        <p:sp>
          <p:nvSpPr>
            <p:cNvPr id="47" name="Freeform 16">
              <a:extLst>
                <a:ext uri="{FF2B5EF4-FFF2-40B4-BE49-F238E27FC236}">
                  <a16:creationId xmlns:a16="http://schemas.microsoft.com/office/drawing/2014/main" id="{154260D3-4D93-657B-1DED-2CDF32BF21F9}"/>
                </a:ext>
              </a:extLst>
            </p:cNvPr>
            <p:cNvSpPr/>
            <p:nvPr/>
          </p:nvSpPr>
          <p:spPr>
            <a:xfrm>
              <a:off x="-3991" y="110743"/>
              <a:ext cx="4250723" cy="433225"/>
            </a:xfrm>
            <a:custGeom>
              <a:avLst/>
              <a:gdLst/>
              <a:ahLst/>
              <a:cxnLst/>
              <a:rect l="l" t="t" r="r" b="b"/>
              <a:pathLst>
                <a:path w="4250723" h="433225">
                  <a:moveTo>
                    <a:pt x="0" y="0"/>
                  </a:moveTo>
                  <a:lnTo>
                    <a:pt x="4250723" y="0"/>
                  </a:lnTo>
                  <a:lnTo>
                    <a:pt x="4250723" y="433225"/>
                  </a:lnTo>
                  <a:lnTo>
                    <a:pt x="0" y="433225"/>
                  </a:lnTo>
                  <a:close/>
                </a:path>
              </a:pathLst>
            </a:custGeom>
            <a:solidFill>
              <a:srgbClr val="37C9EF"/>
            </a:solidFill>
          </p:spPr>
          <p:txBody>
            <a:bodyPr/>
            <a:lstStyle/>
            <a:p>
              <a:endParaRPr lang="en-US"/>
            </a:p>
          </p:txBody>
        </p:sp>
        <p:sp>
          <p:nvSpPr>
            <p:cNvPr id="48" name="TextBox 17">
              <a:extLst>
                <a:ext uri="{FF2B5EF4-FFF2-40B4-BE49-F238E27FC236}">
                  <a16:creationId xmlns:a16="http://schemas.microsoft.com/office/drawing/2014/main" id="{A811F3BD-F84E-755A-D2F7-2B0A63BAA58F}"/>
                </a:ext>
              </a:extLst>
            </p:cNvPr>
            <p:cNvSpPr txBox="1"/>
            <p:nvPr/>
          </p:nvSpPr>
          <p:spPr>
            <a:xfrm>
              <a:off x="-3992" y="90786"/>
              <a:ext cx="4250723" cy="442750"/>
            </a:xfrm>
            <a:prstGeom prst="rect">
              <a:avLst/>
            </a:prstGeom>
          </p:spPr>
          <p:txBody>
            <a:bodyPr lIns="254000" tIns="254000" rIns="254000" bIns="254000" rtlCol="0" anchor="ctr"/>
            <a:lstStyle/>
            <a:p>
              <a:pPr>
                <a:lnSpc>
                  <a:spcPts val="3120"/>
                </a:lnSpc>
              </a:pPr>
              <a:r>
                <a:rPr lang="en-US" sz="2600" dirty="0">
                  <a:solidFill>
                    <a:srgbClr val="FFFFFF"/>
                  </a:solidFill>
                  <a:latin typeface="Aileron Bold"/>
                </a:rPr>
                <a:t>                 ROLE OF DATA ANALYSIS</a:t>
              </a:r>
            </a:p>
          </p:txBody>
        </p:sp>
      </p:grpSp>
      <p:grpSp>
        <p:nvGrpSpPr>
          <p:cNvPr id="52" name="Group 21">
            <a:extLst>
              <a:ext uri="{FF2B5EF4-FFF2-40B4-BE49-F238E27FC236}">
                <a16:creationId xmlns:a16="http://schemas.microsoft.com/office/drawing/2014/main" id="{EBBE40C6-1F26-DC5F-1023-790BB17C9A6B}"/>
              </a:ext>
            </a:extLst>
          </p:cNvPr>
          <p:cNvGrpSpPr/>
          <p:nvPr/>
        </p:nvGrpSpPr>
        <p:grpSpPr>
          <a:xfrm>
            <a:off x="1003302" y="4851968"/>
            <a:ext cx="16230600" cy="1730393"/>
            <a:chOff x="0" y="-19957"/>
            <a:chExt cx="4250723" cy="453182"/>
          </a:xfrm>
        </p:grpSpPr>
        <p:sp>
          <p:nvSpPr>
            <p:cNvPr id="53" name="Freeform 22">
              <a:extLst>
                <a:ext uri="{FF2B5EF4-FFF2-40B4-BE49-F238E27FC236}">
                  <a16:creationId xmlns:a16="http://schemas.microsoft.com/office/drawing/2014/main" id="{73B41963-4AD8-988F-BB9B-0D7B3C5A4D15}"/>
                </a:ext>
              </a:extLst>
            </p:cNvPr>
            <p:cNvSpPr/>
            <p:nvPr/>
          </p:nvSpPr>
          <p:spPr>
            <a:xfrm>
              <a:off x="0" y="-19957"/>
              <a:ext cx="4250723" cy="433225"/>
            </a:xfrm>
            <a:custGeom>
              <a:avLst/>
              <a:gdLst/>
              <a:ahLst/>
              <a:cxnLst/>
              <a:rect l="l" t="t" r="r" b="b"/>
              <a:pathLst>
                <a:path w="4250723" h="433225">
                  <a:moveTo>
                    <a:pt x="0" y="0"/>
                  </a:moveTo>
                  <a:lnTo>
                    <a:pt x="4250723" y="0"/>
                  </a:lnTo>
                  <a:lnTo>
                    <a:pt x="4250723" y="433225"/>
                  </a:lnTo>
                  <a:lnTo>
                    <a:pt x="0" y="433225"/>
                  </a:lnTo>
                  <a:close/>
                </a:path>
              </a:pathLst>
            </a:custGeom>
            <a:solidFill>
              <a:srgbClr val="2C92D5"/>
            </a:solidFill>
          </p:spPr>
          <p:txBody>
            <a:bodyPr/>
            <a:lstStyle/>
            <a:p>
              <a:endParaRPr lang="en-US" dirty="0"/>
            </a:p>
          </p:txBody>
        </p:sp>
        <p:sp>
          <p:nvSpPr>
            <p:cNvPr id="54" name="TextBox 23">
              <a:extLst>
                <a:ext uri="{FF2B5EF4-FFF2-40B4-BE49-F238E27FC236}">
                  <a16:creationId xmlns:a16="http://schemas.microsoft.com/office/drawing/2014/main" id="{3446C77A-B58D-43AA-EDF4-C05B148F65F3}"/>
                </a:ext>
              </a:extLst>
            </p:cNvPr>
            <p:cNvSpPr txBox="1"/>
            <p:nvPr/>
          </p:nvSpPr>
          <p:spPr>
            <a:xfrm>
              <a:off x="0" y="-9525"/>
              <a:ext cx="4250723" cy="442750"/>
            </a:xfrm>
            <a:prstGeom prst="rect">
              <a:avLst/>
            </a:prstGeom>
          </p:spPr>
          <p:txBody>
            <a:bodyPr lIns="254000" tIns="254000" rIns="254000" bIns="254000" rtlCol="0" anchor="ctr"/>
            <a:lstStyle/>
            <a:p>
              <a:pPr>
                <a:lnSpc>
                  <a:spcPts val="3120"/>
                </a:lnSpc>
              </a:pPr>
              <a:r>
                <a:rPr lang="en-US" sz="2600" dirty="0">
                  <a:solidFill>
                    <a:srgbClr val="FFFFFF"/>
                  </a:solidFill>
                  <a:latin typeface="Aileron Bold"/>
                </a:rPr>
                <a:t>                  DATA DRIVEN </a:t>
              </a:r>
            </a:p>
            <a:p>
              <a:pPr>
                <a:lnSpc>
                  <a:spcPts val="3120"/>
                </a:lnSpc>
              </a:pPr>
              <a:r>
                <a:rPr lang="en-US" sz="2600" dirty="0">
                  <a:solidFill>
                    <a:srgbClr val="FFFFFF"/>
                  </a:solidFill>
                  <a:latin typeface="Aileron Bold"/>
                </a:rPr>
                <a:t>                  RECOMMENDATIONS</a:t>
              </a:r>
            </a:p>
          </p:txBody>
        </p:sp>
      </p:grpSp>
      <p:grpSp>
        <p:nvGrpSpPr>
          <p:cNvPr id="49" name="Group 18">
            <a:extLst>
              <a:ext uri="{FF2B5EF4-FFF2-40B4-BE49-F238E27FC236}">
                <a16:creationId xmlns:a16="http://schemas.microsoft.com/office/drawing/2014/main" id="{281C95C8-E3B9-C961-2F50-7747848DA4F4}"/>
              </a:ext>
            </a:extLst>
          </p:cNvPr>
          <p:cNvGrpSpPr/>
          <p:nvPr/>
        </p:nvGrpSpPr>
        <p:grpSpPr>
          <a:xfrm>
            <a:off x="1303747" y="5391407"/>
            <a:ext cx="624897" cy="624897"/>
            <a:chOff x="0" y="0"/>
            <a:chExt cx="812800" cy="812800"/>
          </a:xfrm>
        </p:grpSpPr>
        <p:sp>
          <p:nvSpPr>
            <p:cNvPr id="50" name="Freeform 19">
              <a:extLst>
                <a:ext uri="{FF2B5EF4-FFF2-40B4-BE49-F238E27FC236}">
                  <a16:creationId xmlns:a16="http://schemas.microsoft.com/office/drawing/2014/main" id="{20AE5039-3FC5-FB57-F310-8CCA6033D4C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51" name="TextBox 20">
              <a:extLst>
                <a:ext uri="{FF2B5EF4-FFF2-40B4-BE49-F238E27FC236}">
                  <a16:creationId xmlns:a16="http://schemas.microsoft.com/office/drawing/2014/main" id="{15FD2B34-31B2-1C73-8468-BDEB73A15B4F}"/>
                </a:ext>
              </a:extLst>
            </p:cNvPr>
            <p:cNvSpPr txBox="1"/>
            <p:nvPr/>
          </p:nvSpPr>
          <p:spPr>
            <a:xfrm>
              <a:off x="76200" y="19050"/>
              <a:ext cx="660400" cy="717550"/>
            </a:xfrm>
            <a:prstGeom prst="rect">
              <a:avLst/>
            </a:prstGeom>
          </p:spPr>
          <p:txBody>
            <a:bodyPr lIns="0" tIns="0" rIns="0" bIns="0" rtlCol="0" anchor="ctr"/>
            <a:lstStyle/>
            <a:p>
              <a:pPr algn="ctr">
                <a:lnSpc>
                  <a:spcPts val="3640"/>
                </a:lnSpc>
              </a:pPr>
              <a:r>
                <a:rPr lang="en-US" sz="2600" dirty="0">
                  <a:solidFill>
                    <a:srgbClr val="37C9EF"/>
                  </a:solidFill>
                  <a:latin typeface="Aileron Bold"/>
                </a:rPr>
                <a:t>3</a:t>
              </a:r>
            </a:p>
          </p:txBody>
        </p:sp>
      </p:grpSp>
      <p:grpSp>
        <p:nvGrpSpPr>
          <p:cNvPr id="55" name="Group 24">
            <a:extLst>
              <a:ext uri="{FF2B5EF4-FFF2-40B4-BE49-F238E27FC236}">
                <a16:creationId xmlns:a16="http://schemas.microsoft.com/office/drawing/2014/main" id="{EBCED66C-3432-1D36-6E0E-80C5918722B0}"/>
              </a:ext>
            </a:extLst>
          </p:cNvPr>
          <p:cNvGrpSpPr/>
          <p:nvPr/>
        </p:nvGrpSpPr>
        <p:grpSpPr>
          <a:xfrm>
            <a:off x="1362333" y="6975005"/>
            <a:ext cx="624897" cy="624897"/>
            <a:chOff x="0" y="0"/>
            <a:chExt cx="812800" cy="812800"/>
          </a:xfrm>
        </p:grpSpPr>
        <p:sp>
          <p:nvSpPr>
            <p:cNvPr id="56" name="Freeform 25">
              <a:extLst>
                <a:ext uri="{FF2B5EF4-FFF2-40B4-BE49-F238E27FC236}">
                  <a16:creationId xmlns:a16="http://schemas.microsoft.com/office/drawing/2014/main" id="{53EEB0D6-8421-98EE-5852-F32CD3E9091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57" name="TextBox 26">
              <a:extLst>
                <a:ext uri="{FF2B5EF4-FFF2-40B4-BE49-F238E27FC236}">
                  <a16:creationId xmlns:a16="http://schemas.microsoft.com/office/drawing/2014/main" id="{F7949FBA-6BC2-E554-E5C7-08C7C2389B78}"/>
                </a:ext>
              </a:extLst>
            </p:cNvPr>
            <p:cNvSpPr txBox="1"/>
            <p:nvPr/>
          </p:nvSpPr>
          <p:spPr>
            <a:xfrm>
              <a:off x="76200" y="19050"/>
              <a:ext cx="660400" cy="717550"/>
            </a:xfrm>
            <a:prstGeom prst="rect">
              <a:avLst/>
            </a:prstGeom>
          </p:spPr>
          <p:txBody>
            <a:bodyPr lIns="0" tIns="0" rIns="0" bIns="0" rtlCol="0" anchor="ctr"/>
            <a:lstStyle/>
            <a:p>
              <a:pPr algn="ctr">
                <a:lnSpc>
                  <a:spcPts val="3640"/>
                </a:lnSpc>
              </a:pPr>
              <a:r>
                <a:rPr lang="en-US" sz="2600" dirty="0">
                  <a:solidFill>
                    <a:srgbClr val="2C92D5"/>
                  </a:solidFill>
                  <a:latin typeface="Aileron Bold"/>
                </a:rPr>
                <a:t>4</a:t>
              </a:r>
            </a:p>
          </p:txBody>
        </p:sp>
      </p:grpSp>
      <p:sp>
        <p:nvSpPr>
          <p:cNvPr id="58" name="TextBox 27">
            <a:extLst>
              <a:ext uri="{FF2B5EF4-FFF2-40B4-BE49-F238E27FC236}">
                <a16:creationId xmlns:a16="http://schemas.microsoft.com/office/drawing/2014/main" id="{35FCA2D5-F986-B85D-DAD3-63E40183AC20}"/>
              </a:ext>
            </a:extLst>
          </p:cNvPr>
          <p:cNvSpPr txBox="1"/>
          <p:nvPr/>
        </p:nvSpPr>
        <p:spPr>
          <a:xfrm>
            <a:off x="7554018" y="2020939"/>
            <a:ext cx="9313065" cy="738664"/>
          </a:xfrm>
          <a:prstGeom prst="rect">
            <a:avLst/>
          </a:prstGeom>
        </p:spPr>
        <p:txBody>
          <a:bodyPr wrap="square" lIns="0" tIns="0" rIns="0" bIns="0" rtlCol="0" anchor="t">
            <a:spAutoFit/>
          </a:bodyPr>
          <a:lstStyle/>
          <a:p>
            <a:r>
              <a:rPr lang="en-US" sz="2400" dirty="0">
                <a:solidFill>
                  <a:schemeClr val="bg1"/>
                </a:solidFill>
                <a:effectLst/>
                <a:latin typeface="Roboto" panose="02000000000000000000" pitchFamily="2" charset="0"/>
                <a:ea typeface="Roboto" panose="02000000000000000000" pitchFamily="2" charset="0"/>
              </a:rPr>
              <a:t>Airlines are key to global travel, ensuring safety, comfort, and a great flying experience.</a:t>
            </a:r>
          </a:p>
        </p:txBody>
      </p:sp>
      <p:sp>
        <p:nvSpPr>
          <p:cNvPr id="59" name="TextBox 28">
            <a:extLst>
              <a:ext uri="{FF2B5EF4-FFF2-40B4-BE49-F238E27FC236}">
                <a16:creationId xmlns:a16="http://schemas.microsoft.com/office/drawing/2014/main" id="{420C3C5E-F6D2-0747-D925-9E947660D808}"/>
              </a:ext>
            </a:extLst>
          </p:cNvPr>
          <p:cNvSpPr txBox="1"/>
          <p:nvPr/>
        </p:nvSpPr>
        <p:spPr>
          <a:xfrm>
            <a:off x="7537936" y="3636042"/>
            <a:ext cx="9557504" cy="738664"/>
          </a:xfrm>
          <a:prstGeom prst="rect">
            <a:avLst/>
          </a:prstGeom>
        </p:spPr>
        <p:txBody>
          <a:bodyPr wrap="square" lIns="0" tIns="0" rIns="0" bIns="0" rtlCol="0" anchor="t">
            <a:spAutoFit/>
          </a:bodyPr>
          <a:lstStyle/>
          <a:p>
            <a:r>
              <a:rPr lang="en-US" sz="2400" dirty="0">
                <a:solidFill>
                  <a:schemeClr val="bg1"/>
                </a:solidFill>
                <a:effectLst/>
                <a:latin typeface="Roboto" panose="02000000000000000000" pitchFamily="2" charset="0"/>
                <a:ea typeface="Roboto" panose="02000000000000000000" pitchFamily="2" charset="0"/>
              </a:rPr>
              <a:t>The project analyzes various airlines, considering their performance against passenger feedback.</a:t>
            </a:r>
          </a:p>
        </p:txBody>
      </p:sp>
      <p:sp>
        <p:nvSpPr>
          <p:cNvPr id="60" name="TextBox 29">
            <a:extLst>
              <a:ext uri="{FF2B5EF4-FFF2-40B4-BE49-F238E27FC236}">
                <a16:creationId xmlns:a16="http://schemas.microsoft.com/office/drawing/2014/main" id="{B29AE947-BF94-A52C-6C2D-966A90070817}"/>
              </a:ext>
            </a:extLst>
          </p:cNvPr>
          <p:cNvSpPr txBox="1"/>
          <p:nvPr/>
        </p:nvSpPr>
        <p:spPr>
          <a:xfrm>
            <a:off x="7554018" y="5218047"/>
            <a:ext cx="9541422" cy="738664"/>
          </a:xfrm>
          <a:prstGeom prst="rect">
            <a:avLst/>
          </a:prstGeom>
        </p:spPr>
        <p:txBody>
          <a:bodyPr wrap="square" lIns="0" tIns="0" rIns="0" bIns="0" rtlCol="0" anchor="t">
            <a:spAutoFit/>
          </a:bodyPr>
          <a:lstStyle/>
          <a:p>
            <a:pPr rtl="0">
              <a:spcBef>
                <a:spcPts val="0"/>
              </a:spcBef>
              <a:spcAft>
                <a:spcPts val="0"/>
              </a:spcAft>
            </a:pPr>
            <a:r>
              <a:rPr lang="en-US" sz="2400" u="none" strike="noStrike" dirty="0">
                <a:solidFill>
                  <a:schemeClr val="bg1"/>
                </a:solidFill>
                <a:effectLst/>
                <a:latin typeface="Roboto" panose="02000000000000000000" pitchFamily="2" charset="0"/>
                <a:ea typeface="Roboto" panose="02000000000000000000" pitchFamily="2" charset="0"/>
              </a:rPr>
              <a:t>We aim to clarify airline selection by leveraging key insights and identifying consumer trend patterns.</a:t>
            </a:r>
            <a:endParaRPr lang="en-US" sz="2400" u="none" strike="noStrike" dirty="0">
              <a:solidFill>
                <a:schemeClr val="bg1"/>
              </a:solidFill>
              <a:effectLst/>
              <a:latin typeface="Roboto" panose="02000000000000000000" pitchFamily="2" charset="0"/>
              <a:ea typeface="Roboto" panose="02000000000000000000" pitchFamily="2" charset="0"/>
              <a:cs typeface="Arial" panose="020B0604020202020204" pitchFamily="34" charset="0"/>
            </a:endParaRPr>
          </a:p>
        </p:txBody>
      </p:sp>
      <p:sp>
        <p:nvSpPr>
          <p:cNvPr id="61" name="TextBox 30">
            <a:extLst>
              <a:ext uri="{FF2B5EF4-FFF2-40B4-BE49-F238E27FC236}">
                <a16:creationId xmlns:a16="http://schemas.microsoft.com/office/drawing/2014/main" id="{99137E10-0D68-B849-582D-0238847B1B6A}"/>
              </a:ext>
            </a:extLst>
          </p:cNvPr>
          <p:cNvSpPr txBox="1"/>
          <p:nvPr/>
        </p:nvSpPr>
        <p:spPr>
          <a:xfrm>
            <a:off x="7499376" y="6575929"/>
            <a:ext cx="9634623" cy="1477328"/>
          </a:xfrm>
          <a:prstGeom prst="rect">
            <a:avLst/>
          </a:prstGeom>
        </p:spPr>
        <p:txBody>
          <a:bodyPr wrap="square" lIns="0" tIns="0" rIns="0" bIns="0" rtlCol="0" anchor="t">
            <a:spAutoFit/>
          </a:bodyPr>
          <a:lstStyle/>
          <a:p>
            <a:pPr rtl="0">
              <a:spcBef>
                <a:spcPts val="0"/>
              </a:spcBef>
              <a:spcAft>
                <a:spcPts val="0"/>
              </a:spcAft>
            </a:pPr>
            <a:r>
              <a:rPr lang="en-US" sz="2400" u="none" strike="noStrike" dirty="0">
                <a:solidFill>
                  <a:schemeClr val="bg1"/>
                </a:solidFill>
                <a:effectLst/>
                <a:latin typeface="Roboto" panose="02000000000000000000" pitchFamily="2" charset="0"/>
                <a:ea typeface="Roboto" panose="02000000000000000000" pitchFamily="2" charset="0"/>
                <a:cs typeface="Arial" panose="020B0604020202020204" pitchFamily="34" charset="0"/>
              </a:rPr>
              <a:t>The collected information underpins recommendations for improvements and pinpoints key issues unique to different traveler groups, highlighting data's role in fostering advancements in the airline industry.</a:t>
            </a:r>
            <a:endParaRPr lang="en-US" sz="2400" dirty="0">
              <a:solidFill>
                <a:schemeClr val="bg1"/>
              </a:solidFill>
              <a:latin typeface="Roboto" panose="02000000000000000000" pitchFamily="2"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9052771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900" decel="100000" fill="hold"/>
                                        <p:tgtEl>
                                          <p:spTgt spid="3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7"/>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1000"/>
                                        <p:tgtEl>
                                          <p:spTgt spid="40"/>
                                        </p:tgtEl>
                                      </p:cBhvr>
                                    </p:animEffect>
                                    <p:anim calcmode="lin" valueType="num">
                                      <p:cBhvr>
                                        <p:cTn id="14" dur="1000" fill="hold"/>
                                        <p:tgtEl>
                                          <p:spTgt spid="40"/>
                                        </p:tgtEl>
                                        <p:attrNameLst>
                                          <p:attrName>ppt_x</p:attrName>
                                        </p:attrNameLst>
                                      </p:cBhvr>
                                      <p:tavLst>
                                        <p:tav tm="0">
                                          <p:val>
                                            <p:strVal val="#ppt_x"/>
                                          </p:val>
                                        </p:tav>
                                        <p:tav tm="100000">
                                          <p:val>
                                            <p:strVal val="#ppt_x"/>
                                          </p:val>
                                        </p:tav>
                                      </p:tavLst>
                                    </p:anim>
                                    <p:anim calcmode="lin" valueType="num">
                                      <p:cBhvr>
                                        <p:cTn id="15" dur="900" decel="100000" fill="hold"/>
                                        <p:tgtEl>
                                          <p:spTgt spid="40"/>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1000"/>
                                        <p:tgtEl>
                                          <p:spTgt spid="58"/>
                                        </p:tgtEl>
                                      </p:cBhvr>
                                    </p:animEffect>
                                    <p:anim calcmode="lin" valueType="num">
                                      <p:cBhvr>
                                        <p:cTn id="20" dur="1000" fill="hold"/>
                                        <p:tgtEl>
                                          <p:spTgt spid="58"/>
                                        </p:tgtEl>
                                        <p:attrNameLst>
                                          <p:attrName>ppt_x</p:attrName>
                                        </p:attrNameLst>
                                      </p:cBhvr>
                                      <p:tavLst>
                                        <p:tav tm="0">
                                          <p:val>
                                            <p:strVal val="#ppt_x"/>
                                          </p:val>
                                        </p:tav>
                                        <p:tav tm="100000">
                                          <p:val>
                                            <p:strVal val="#ppt_x"/>
                                          </p:val>
                                        </p:tav>
                                      </p:tavLst>
                                    </p:anim>
                                    <p:anim calcmode="lin" valueType="num">
                                      <p:cBhvr>
                                        <p:cTn id="21" dur="900" decel="100000" fill="hold"/>
                                        <p:tgtEl>
                                          <p:spTgt spid="5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58"/>
                                        </p:tgtEl>
                                        <p:attrNameLst>
                                          <p:attrName>ppt_y</p:attrName>
                                        </p:attrNameLst>
                                      </p:cBhvr>
                                      <p:tavLst>
                                        <p:tav tm="0">
                                          <p:val>
                                            <p:strVal val="#ppt_y-.03"/>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7"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1000"/>
                                        <p:tgtEl>
                                          <p:spTgt spid="43"/>
                                        </p:tgtEl>
                                      </p:cBhvr>
                                    </p:animEffect>
                                    <p:anim calcmode="lin" valueType="num">
                                      <p:cBhvr>
                                        <p:cTn id="28" dur="1000" fill="hold"/>
                                        <p:tgtEl>
                                          <p:spTgt spid="43"/>
                                        </p:tgtEl>
                                        <p:attrNameLst>
                                          <p:attrName>ppt_x</p:attrName>
                                        </p:attrNameLst>
                                      </p:cBhvr>
                                      <p:tavLst>
                                        <p:tav tm="0">
                                          <p:val>
                                            <p:strVal val="#ppt_x"/>
                                          </p:val>
                                        </p:tav>
                                        <p:tav tm="100000">
                                          <p:val>
                                            <p:strVal val="#ppt_x"/>
                                          </p:val>
                                        </p:tav>
                                      </p:tavLst>
                                    </p:anim>
                                    <p:anim calcmode="lin" valueType="num">
                                      <p:cBhvr>
                                        <p:cTn id="29" dur="900" decel="100000" fill="hold"/>
                                        <p:tgtEl>
                                          <p:spTgt spid="43"/>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43"/>
                                        </p:tgtEl>
                                        <p:attrNameLst>
                                          <p:attrName>ppt_y</p:attrName>
                                        </p:attrNameLst>
                                      </p:cBhvr>
                                      <p:tavLst>
                                        <p:tav tm="0">
                                          <p:val>
                                            <p:strVal val="#ppt_y-.03"/>
                                          </p:val>
                                        </p:tav>
                                        <p:tav tm="100000">
                                          <p:val>
                                            <p:strVal val="#ppt_y"/>
                                          </p:val>
                                        </p:tav>
                                      </p:tavLst>
                                    </p:anim>
                                  </p:childTnLst>
                                </p:cTn>
                              </p:par>
                              <p:par>
                                <p:cTn id="31" presetID="37"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1000"/>
                                        <p:tgtEl>
                                          <p:spTgt spid="34"/>
                                        </p:tgtEl>
                                      </p:cBhvr>
                                    </p:animEffect>
                                    <p:anim calcmode="lin" valueType="num">
                                      <p:cBhvr>
                                        <p:cTn id="34" dur="1000" fill="hold"/>
                                        <p:tgtEl>
                                          <p:spTgt spid="34"/>
                                        </p:tgtEl>
                                        <p:attrNameLst>
                                          <p:attrName>ppt_x</p:attrName>
                                        </p:attrNameLst>
                                      </p:cBhvr>
                                      <p:tavLst>
                                        <p:tav tm="0">
                                          <p:val>
                                            <p:strVal val="#ppt_x"/>
                                          </p:val>
                                        </p:tav>
                                        <p:tav tm="100000">
                                          <p:val>
                                            <p:strVal val="#ppt_x"/>
                                          </p:val>
                                        </p:tav>
                                      </p:tavLst>
                                    </p:anim>
                                    <p:anim calcmode="lin" valueType="num">
                                      <p:cBhvr>
                                        <p:cTn id="35" dur="900" decel="100000" fill="hold"/>
                                        <p:tgtEl>
                                          <p:spTgt spid="34"/>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7" presetID="37"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1000"/>
                                        <p:tgtEl>
                                          <p:spTgt spid="59"/>
                                        </p:tgtEl>
                                      </p:cBhvr>
                                    </p:animEffect>
                                    <p:anim calcmode="lin" valueType="num">
                                      <p:cBhvr>
                                        <p:cTn id="40" dur="1000" fill="hold"/>
                                        <p:tgtEl>
                                          <p:spTgt spid="59"/>
                                        </p:tgtEl>
                                        <p:attrNameLst>
                                          <p:attrName>ppt_x</p:attrName>
                                        </p:attrNameLst>
                                      </p:cBhvr>
                                      <p:tavLst>
                                        <p:tav tm="0">
                                          <p:val>
                                            <p:strVal val="#ppt_x"/>
                                          </p:val>
                                        </p:tav>
                                        <p:tav tm="100000">
                                          <p:val>
                                            <p:strVal val="#ppt_x"/>
                                          </p:val>
                                        </p:tav>
                                      </p:tavLst>
                                    </p:anim>
                                    <p:anim calcmode="lin" valueType="num">
                                      <p:cBhvr>
                                        <p:cTn id="41" dur="900" decel="100000" fill="hold"/>
                                        <p:tgtEl>
                                          <p:spTgt spid="59"/>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59"/>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1000"/>
                                        <p:tgtEl>
                                          <p:spTgt spid="49"/>
                                        </p:tgtEl>
                                      </p:cBhvr>
                                    </p:animEffect>
                                    <p:anim calcmode="lin" valueType="num">
                                      <p:cBhvr>
                                        <p:cTn id="48" dur="1000" fill="hold"/>
                                        <p:tgtEl>
                                          <p:spTgt spid="49"/>
                                        </p:tgtEl>
                                        <p:attrNameLst>
                                          <p:attrName>ppt_x</p:attrName>
                                        </p:attrNameLst>
                                      </p:cBhvr>
                                      <p:tavLst>
                                        <p:tav tm="0">
                                          <p:val>
                                            <p:strVal val="#ppt_x"/>
                                          </p:val>
                                        </p:tav>
                                        <p:tav tm="100000">
                                          <p:val>
                                            <p:strVal val="#ppt_x"/>
                                          </p:val>
                                        </p:tav>
                                      </p:tavLst>
                                    </p:anim>
                                    <p:anim calcmode="lin" valueType="num">
                                      <p:cBhvr>
                                        <p:cTn id="49" dur="900" decel="100000" fill="hold"/>
                                        <p:tgtEl>
                                          <p:spTgt spid="49"/>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49"/>
                                        </p:tgtEl>
                                        <p:attrNameLst>
                                          <p:attrName>ppt_y</p:attrName>
                                        </p:attrNameLst>
                                      </p:cBhvr>
                                      <p:tavLst>
                                        <p:tav tm="0">
                                          <p:val>
                                            <p:strVal val="#ppt_y-.03"/>
                                          </p:val>
                                        </p:tav>
                                        <p:tav tm="100000">
                                          <p:val>
                                            <p:strVal val="#ppt_y"/>
                                          </p:val>
                                        </p:tav>
                                      </p:tavLst>
                                    </p:anim>
                                  </p:childTnLst>
                                </p:cTn>
                              </p:par>
                              <p:par>
                                <p:cTn id="51" presetID="37"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1000"/>
                                        <p:tgtEl>
                                          <p:spTgt spid="52"/>
                                        </p:tgtEl>
                                      </p:cBhvr>
                                    </p:animEffect>
                                    <p:anim calcmode="lin" valueType="num">
                                      <p:cBhvr>
                                        <p:cTn id="54" dur="1000" fill="hold"/>
                                        <p:tgtEl>
                                          <p:spTgt spid="52"/>
                                        </p:tgtEl>
                                        <p:attrNameLst>
                                          <p:attrName>ppt_x</p:attrName>
                                        </p:attrNameLst>
                                      </p:cBhvr>
                                      <p:tavLst>
                                        <p:tav tm="0">
                                          <p:val>
                                            <p:strVal val="#ppt_x"/>
                                          </p:val>
                                        </p:tav>
                                        <p:tav tm="100000">
                                          <p:val>
                                            <p:strVal val="#ppt_x"/>
                                          </p:val>
                                        </p:tav>
                                      </p:tavLst>
                                    </p:anim>
                                    <p:anim calcmode="lin" valueType="num">
                                      <p:cBhvr>
                                        <p:cTn id="55" dur="900" decel="100000" fill="hold"/>
                                        <p:tgtEl>
                                          <p:spTgt spid="52"/>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52"/>
                                        </p:tgtEl>
                                        <p:attrNameLst>
                                          <p:attrName>ppt_y</p:attrName>
                                        </p:attrNameLst>
                                      </p:cBhvr>
                                      <p:tavLst>
                                        <p:tav tm="0">
                                          <p:val>
                                            <p:strVal val="#ppt_y-.03"/>
                                          </p:val>
                                        </p:tav>
                                        <p:tav tm="100000">
                                          <p:val>
                                            <p:strVal val="#ppt_y"/>
                                          </p:val>
                                        </p:tav>
                                      </p:tavLst>
                                    </p:anim>
                                  </p:childTnLst>
                                </p:cTn>
                              </p:par>
                              <p:par>
                                <p:cTn id="57" presetID="37" presetClass="entr" presetSubtype="0"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1000"/>
                                        <p:tgtEl>
                                          <p:spTgt spid="60"/>
                                        </p:tgtEl>
                                      </p:cBhvr>
                                    </p:animEffect>
                                    <p:anim calcmode="lin" valueType="num">
                                      <p:cBhvr>
                                        <p:cTn id="60" dur="1000" fill="hold"/>
                                        <p:tgtEl>
                                          <p:spTgt spid="60"/>
                                        </p:tgtEl>
                                        <p:attrNameLst>
                                          <p:attrName>ppt_x</p:attrName>
                                        </p:attrNameLst>
                                      </p:cBhvr>
                                      <p:tavLst>
                                        <p:tav tm="0">
                                          <p:val>
                                            <p:strVal val="#ppt_x"/>
                                          </p:val>
                                        </p:tav>
                                        <p:tav tm="100000">
                                          <p:val>
                                            <p:strVal val="#ppt_x"/>
                                          </p:val>
                                        </p:tav>
                                      </p:tavLst>
                                    </p:anim>
                                    <p:anim calcmode="lin" valueType="num">
                                      <p:cBhvr>
                                        <p:cTn id="61" dur="900" decel="100000" fill="hold"/>
                                        <p:tgtEl>
                                          <p:spTgt spid="60"/>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60"/>
                                        </p:tgtEl>
                                        <p:attrNameLst>
                                          <p:attrName>ppt_y</p:attrName>
                                        </p:attrNameLst>
                                      </p:cBhvr>
                                      <p:tavLst>
                                        <p:tav tm="0">
                                          <p:val>
                                            <p:strVal val="#ppt_y-.03"/>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37" presetClass="entr" presetSubtype="0" fill="hold" nodeType="click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1000"/>
                                        <p:tgtEl>
                                          <p:spTgt spid="55"/>
                                        </p:tgtEl>
                                      </p:cBhvr>
                                    </p:animEffect>
                                    <p:anim calcmode="lin" valueType="num">
                                      <p:cBhvr>
                                        <p:cTn id="68" dur="1000" fill="hold"/>
                                        <p:tgtEl>
                                          <p:spTgt spid="55"/>
                                        </p:tgtEl>
                                        <p:attrNameLst>
                                          <p:attrName>ppt_x</p:attrName>
                                        </p:attrNameLst>
                                      </p:cBhvr>
                                      <p:tavLst>
                                        <p:tav tm="0">
                                          <p:val>
                                            <p:strVal val="#ppt_x"/>
                                          </p:val>
                                        </p:tav>
                                        <p:tav tm="100000">
                                          <p:val>
                                            <p:strVal val="#ppt_x"/>
                                          </p:val>
                                        </p:tav>
                                      </p:tavLst>
                                    </p:anim>
                                    <p:anim calcmode="lin" valueType="num">
                                      <p:cBhvr>
                                        <p:cTn id="69" dur="900" decel="100000" fill="hold"/>
                                        <p:tgtEl>
                                          <p:spTgt spid="55"/>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55"/>
                                        </p:tgtEl>
                                        <p:attrNameLst>
                                          <p:attrName>ppt_y</p:attrName>
                                        </p:attrNameLst>
                                      </p:cBhvr>
                                      <p:tavLst>
                                        <p:tav tm="0">
                                          <p:val>
                                            <p:strVal val="#ppt_y-.03"/>
                                          </p:val>
                                        </p:tav>
                                        <p:tav tm="100000">
                                          <p:val>
                                            <p:strVal val="#ppt_y"/>
                                          </p:val>
                                        </p:tav>
                                      </p:tavLst>
                                    </p:anim>
                                  </p:childTnLst>
                                </p:cTn>
                              </p:par>
                              <p:par>
                                <p:cTn id="71" presetID="37"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1000"/>
                                        <p:tgtEl>
                                          <p:spTgt spid="46"/>
                                        </p:tgtEl>
                                      </p:cBhvr>
                                    </p:animEffect>
                                    <p:anim calcmode="lin" valueType="num">
                                      <p:cBhvr>
                                        <p:cTn id="74" dur="1000" fill="hold"/>
                                        <p:tgtEl>
                                          <p:spTgt spid="46"/>
                                        </p:tgtEl>
                                        <p:attrNameLst>
                                          <p:attrName>ppt_x</p:attrName>
                                        </p:attrNameLst>
                                      </p:cBhvr>
                                      <p:tavLst>
                                        <p:tav tm="0">
                                          <p:val>
                                            <p:strVal val="#ppt_x"/>
                                          </p:val>
                                        </p:tav>
                                        <p:tav tm="100000">
                                          <p:val>
                                            <p:strVal val="#ppt_x"/>
                                          </p:val>
                                        </p:tav>
                                      </p:tavLst>
                                    </p:anim>
                                    <p:anim calcmode="lin" valueType="num">
                                      <p:cBhvr>
                                        <p:cTn id="75" dur="900" decel="100000" fill="hold"/>
                                        <p:tgtEl>
                                          <p:spTgt spid="46"/>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46"/>
                                        </p:tgtEl>
                                        <p:attrNameLst>
                                          <p:attrName>ppt_y</p:attrName>
                                        </p:attrNameLst>
                                      </p:cBhvr>
                                      <p:tavLst>
                                        <p:tav tm="0">
                                          <p:val>
                                            <p:strVal val="#ppt_y-.03"/>
                                          </p:val>
                                        </p:tav>
                                        <p:tav tm="100000">
                                          <p:val>
                                            <p:strVal val="#ppt_y"/>
                                          </p:val>
                                        </p:tav>
                                      </p:tavLst>
                                    </p:anim>
                                  </p:childTnLst>
                                </p:cTn>
                              </p:par>
                              <p:par>
                                <p:cTn id="77" presetID="37" presetClass="entr" presetSubtype="0" fill="hold" grpId="0" nodeType="withEffect">
                                  <p:stCondLst>
                                    <p:cond delay="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1000"/>
                                        <p:tgtEl>
                                          <p:spTgt spid="61"/>
                                        </p:tgtEl>
                                      </p:cBhvr>
                                    </p:animEffect>
                                    <p:anim calcmode="lin" valueType="num">
                                      <p:cBhvr>
                                        <p:cTn id="80" dur="1000" fill="hold"/>
                                        <p:tgtEl>
                                          <p:spTgt spid="61"/>
                                        </p:tgtEl>
                                        <p:attrNameLst>
                                          <p:attrName>ppt_x</p:attrName>
                                        </p:attrNameLst>
                                      </p:cBhvr>
                                      <p:tavLst>
                                        <p:tav tm="0">
                                          <p:val>
                                            <p:strVal val="#ppt_x"/>
                                          </p:val>
                                        </p:tav>
                                        <p:tav tm="100000">
                                          <p:val>
                                            <p:strVal val="#ppt_x"/>
                                          </p:val>
                                        </p:tav>
                                      </p:tavLst>
                                    </p:anim>
                                    <p:anim calcmode="lin" valueType="num">
                                      <p:cBhvr>
                                        <p:cTn id="81" dur="900" decel="100000" fill="hold"/>
                                        <p:tgtEl>
                                          <p:spTgt spid="61"/>
                                        </p:tgtEl>
                                        <p:attrNameLst>
                                          <p:attrName>ppt_y</p:attrName>
                                        </p:attrNameLst>
                                      </p:cBhvr>
                                      <p:tavLst>
                                        <p:tav tm="0">
                                          <p:val>
                                            <p:strVal val="#ppt_y+1"/>
                                          </p:val>
                                        </p:tav>
                                        <p:tav tm="100000">
                                          <p:val>
                                            <p:strVal val="#ppt_y-.03"/>
                                          </p:val>
                                        </p:tav>
                                      </p:tavLst>
                                    </p:anim>
                                    <p:anim calcmode="lin" valueType="num">
                                      <p:cBhvr>
                                        <p:cTn id="82" dur="100" accel="100000" fill="hold">
                                          <p:stCondLst>
                                            <p:cond delay="900"/>
                                          </p:stCondLst>
                                        </p:cTn>
                                        <p:tgtEl>
                                          <p:spTgt spid="6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P spid="6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5" y="12450"/>
            <a:ext cx="18289675" cy="1027455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6716465" cy="10287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lane flying in the sky&#10;&#10;Description automatically generated">
            <a:extLst>
              <a:ext uri="{FF2B5EF4-FFF2-40B4-BE49-F238E27FC236}">
                <a16:creationId xmlns:a16="http://schemas.microsoft.com/office/drawing/2014/main" id="{F6B08EBC-E386-6709-3B98-B43316429D05}"/>
              </a:ext>
            </a:extLst>
          </p:cNvPr>
          <p:cNvPicPr>
            <a:picLocks noChangeAspect="1"/>
          </p:cNvPicPr>
          <p:nvPr/>
        </p:nvPicPr>
        <p:blipFill rotWithShape="1">
          <a:blip r:embed="rId3">
            <a:extLst>
              <a:ext uri="{28A0092B-C50C-407E-A947-70E740481C1C}">
                <a14:useLocalDpi xmlns:a14="http://schemas.microsoft.com/office/drawing/2010/main" val="0"/>
              </a:ext>
            </a:extLst>
          </a:blip>
          <a:srcRect l="3568" t="19019" r="37360" b="32642"/>
          <a:stretch/>
        </p:blipFill>
        <p:spPr>
          <a:xfrm>
            <a:off x="-32156" y="-33020"/>
            <a:ext cx="18320155" cy="10358306"/>
          </a:xfrm>
          <a:prstGeom prst="rect">
            <a:avLst/>
          </a:prstGeom>
        </p:spPr>
      </p:pic>
      <p:sp>
        <p:nvSpPr>
          <p:cNvPr id="4" name="Rectangle 3">
            <a:extLst>
              <a:ext uri="{FF2B5EF4-FFF2-40B4-BE49-F238E27FC236}">
                <a16:creationId xmlns:a16="http://schemas.microsoft.com/office/drawing/2014/main" id="{56E40CED-400C-982F-AE94-CCEB5E7D3990}"/>
              </a:ext>
            </a:extLst>
          </p:cNvPr>
          <p:cNvSpPr/>
          <p:nvPr/>
        </p:nvSpPr>
        <p:spPr>
          <a:xfrm>
            <a:off x="-32157" y="-24758"/>
            <a:ext cx="18472557" cy="10350044"/>
          </a:xfrm>
          <a:prstGeom prst="rect">
            <a:avLst/>
          </a:prstGeom>
          <a:solidFill>
            <a:schemeClr val="bg1">
              <a:lumMod val="95000"/>
              <a:alpha val="1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3">
            <a:extLst>
              <a:ext uri="{FF2B5EF4-FFF2-40B4-BE49-F238E27FC236}">
                <a16:creationId xmlns:a16="http://schemas.microsoft.com/office/drawing/2014/main" id="{97D3D14F-E2FB-F994-A212-E8622B721B15}"/>
              </a:ext>
            </a:extLst>
          </p:cNvPr>
          <p:cNvSpPr/>
          <p:nvPr/>
        </p:nvSpPr>
        <p:spPr>
          <a:xfrm>
            <a:off x="6028702" y="4071632"/>
            <a:ext cx="6230596" cy="2143737"/>
          </a:xfrm>
          <a:custGeom>
            <a:avLst/>
            <a:gdLst/>
            <a:ahLst/>
            <a:cxnLst/>
            <a:rect l="l" t="t" r="r" b="b"/>
            <a:pathLst>
              <a:path w="1640980" h="564606">
                <a:moveTo>
                  <a:pt x="0" y="0"/>
                </a:moveTo>
                <a:lnTo>
                  <a:pt x="1640980" y="0"/>
                </a:lnTo>
                <a:lnTo>
                  <a:pt x="1640980" y="564606"/>
                </a:lnTo>
                <a:lnTo>
                  <a:pt x="0" y="564606"/>
                </a:lnTo>
                <a:close/>
              </a:path>
            </a:pathLst>
          </a:custGeom>
          <a:solidFill>
            <a:srgbClr val="000000">
              <a:alpha val="0"/>
            </a:srgbClr>
          </a:solidFill>
          <a:ln w="47625" cap="sq">
            <a:solidFill>
              <a:srgbClr val="37C9EF"/>
            </a:solidFill>
            <a:prstDash val="solid"/>
            <a:miter/>
          </a:ln>
        </p:spPr>
        <p:txBody>
          <a:bodyPr/>
          <a:lstStyle/>
          <a:p>
            <a:endParaRPr lang="en-US"/>
          </a:p>
        </p:txBody>
      </p:sp>
      <p:sp>
        <p:nvSpPr>
          <p:cNvPr id="6" name="TextBox 4">
            <a:extLst>
              <a:ext uri="{FF2B5EF4-FFF2-40B4-BE49-F238E27FC236}">
                <a16:creationId xmlns:a16="http://schemas.microsoft.com/office/drawing/2014/main" id="{31D367FA-84BA-9784-E01F-4FE48A514D6B}"/>
              </a:ext>
            </a:extLst>
          </p:cNvPr>
          <p:cNvSpPr txBox="1"/>
          <p:nvPr/>
        </p:nvSpPr>
        <p:spPr>
          <a:xfrm>
            <a:off x="6028702" y="4124865"/>
            <a:ext cx="6230596" cy="2252233"/>
          </a:xfrm>
          <a:prstGeom prst="rect">
            <a:avLst/>
          </a:prstGeom>
        </p:spPr>
        <p:txBody>
          <a:bodyPr lIns="50800" tIns="50800" rIns="50800" bIns="50800" rtlCol="0" anchor="ctr"/>
          <a:lstStyle/>
          <a:p>
            <a:pPr marL="0" lvl="0" indent="0" algn="ctr">
              <a:lnSpc>
                <a:spcPts val="3354"/>
              </a:lnSpc>
              <a:spcBef>
                <a:spcPct val="0"/>
              </a:spcBef>
            </a:pPr>
            <a:r>
              <a:rPr lang="en-US" sz="5400" spc="101" dirty="0">
                <a:solidFill>
                  <a:srgbClr val="37C9EF"/>
                </a:solidFill>
                <a:latin typeface="Aileron Bold"/>
              </a:rPr>
              <a:t>DATA OVERVIEW</a:t>
            </a:r>
          </a:p>
        </p:txBody>
      </p:sp>
      <p:grpSp>
        <p:nvGrpSpPr>
          <p:cNvPr id="100" name="Group 99">
            <a:extLst>
              <a:ext uri="{FF2B5EF4-FFF2-40B4-BE49-F238E27FC236}">
                <a16:creationId xmlns:a16="http://schemas.microsoft.com/office/drawing/2014/main" id="{6B020D8D-5C6F-B81B-811E-181504464AA1}"/>
              </a:ext>
            </a:extLst>
          </p:cNvPr>
          <p:cNvGrpSpPr/>
          <p:nvPr/>
        </p:nvGrpSpPr>
        <p:grpSpPr>
          <a:xfrm>
            <a:off x="9592190" y="7078419"/>
            <a:ext cx="7292712" cy="1472348"/>
            <a:chOff x="9592190" y="7078419"/>
            <a:chExt cx="7292712" cy="1472348"/>
          </a:xfrm>
        </p:grpSpPr>
        <p:sp>
          <p:nvSpPr>
            <p:cNvPr id="21" name="Freeform 16">
              <a:extLst>
                <a:ext uri="{FF2B5EF4-FFF2-40B4-BE49-F238E27FC236}">
                  <a16:creationId xmlns:a16="http://schemas.microsoft.com/office/drawing/2014/main" id="{EB5A285A-D1CB-823A-7C61-D96F6C73E320}"/>
                </a:ext>
              </a:extLst>
            </p:cNvPr>
            <p:cNvSpPr/>
            <p:nvPr/>
          </p:nvSpPr>
          <p:spPr>
            <a:xfrm>
              <a:off x="9608923" y="7403976"/>
              <a:ext cx="2666210" cy="1057887"/>
            </a:xfrm>
            <a:custGeom>
              <a:avLst/>
              <a:gdLst/>
              <a:ahLst/>
              <a:cxnLst/>
              <a:rect l="l" t="t" r="r" b="b"/>
              <a:pathLst>
                <a:path w="702212" h="278620">
                  <a:moveTo>
                    <a:pt x="0" y="0"/>
                  </a:moveTo>
                  <a:lnTo>
                    <a:pt x="702212" y="0"/>
                  </a:lnTo>
                  <a:lnTo>
                    <a:pt x="702212" y="278620"/>
                  </a:lnTo>
                  <a:lnTo>
                    <a:pt x="0" y="278620"/>
                  </a:lnTo>
                  <a:close/>
                </a:path>
              </a:pathLst>
            </a:custGeom>
            <a:solidFill>
              <a:srgbClr val="000000">
                <a:alpha val="0"/>
              </a:srgbClr>
            </a:solidFill>
            <a:ln w="47625" cap="sq">
              <a:solidFill>
                <a:srgbClr val="13538A"/>
              </a:solidFill>
              <a:prstDash val="solid"/>
              <a:miter/>
            </a:ln>
          </p:spPr>
          <p:txBody>
            <a:bodyPr/>
            <a:lstStyle/>
            <a:p>
              <a:endParaRPr lang="en-US"/>
            </a:p>
          </p:txBody>
        </p:sp>
        <p:sp>
          <p:nvSpPr>
            <p:cNvPr id="22" name="TextBox 17">
              <a:extLst>
                <a:ext uri="{FF2B5EF4-FFF2-40B4-BE49-F238E27FC236}">
                  <a16:creationId xmlns:a16="http://schemas.microsoft.com/office/drawing/2014/main" id="{63DEE858-62ED-616B-2C99-F2F1D79C8C8C}"/>
                </a:ext>
              </a:extLst>
            </p:cNvPr>
            <p:cNvSpPr txBox="1"/>
            <p:nvPr/>
          </p:nvSpPr>
          <p:spPr>
            <a:xfrm>
              <a:off x="9592190" y="7225311"/>
              <a:ext cx="2666210" cy="1311044"/>
            </a:xfrm>
            <a:prstGeom prst="rect">
              <a:avLst/>
            </a:prstGeom>
          </p:spPr>
          <p:txBody>
            <a:bodyPr lIns="50800" tIns="50800" rIns="50800" bIns="50800" rtlCol="0" anchor="ctr"/>
            <a:lstStyle/>
            <a:p>
              <a:pPr marL="0" lvl="0" indent="0" algn="ctr">
                <a:lnSpc>
                  <a:spcPts val="3000"/>
                </a:lnSpc>
                <a:spcBef>
                  <a:spcPct val="0"/>
                </a:spcBef>
              </a:pPr>
              <a:r>
                <a:rPr lang="en-US" sz="2000" dirty="0">
                  <a:solidFill>
                    <a:srgbClr val="13538A"/>
                  </a:solidFill>
                  <a:latin typeface="Aileron Bold"/>
                </a:rPr>
                <a:t>Final Assessment</a:t>
              </a:r>
            </a:p>
          </p:txBody>
        </p:sp>
        <p:sp>
          <p:nvSpPr>
            <p:cNvPr id="45" name="AutoShape 40">
              <a:extLst>
                <a:ext uri="{FF2B5EF4-FFF2-40B4-BE49-F238E27FC236}">
                  <a16:creationId xmlns:a16="http://schemas.microsoft.com/office/drawing/2014/main" id="{027F6E3C-1AA4-4C73-E874-0BEC6DE7148D}"/>
                </a:ext>
              </a:extLst>
            </p:cNvPr>
            <p:cNvSpPr/>
            <p:nvPr/>
          </p:nvSpPr>
          <p:spPr>
            <a:xfrm>
              <a:off x="12290967" y="7946414"/>
              <a:ext cx="879526" cy="5555"/>
            </a:xfrm>
            <a:prstGeom prst="line">
              <a:avLst/>
            </a:prstGeom>
            <a:ln w="38100" cap="rnd">
              <a:solidFill>
                <a:srgbClr val="11538A"/>
              </a:solidFill>
              <a:prstDash val="sysDash"/>
              <a:headEnd type="none" w="sm" len="sm"/>
              <a:tailEnd type="none" w="sm" len="sm"/>
            </a:ln>
          </p:spPr>
          <p:txBody>
            <a:bodyPr/>
            <a:lstStyle/>
            <a:p>
              <a:endParaRPr lang="en-US"/>
            </a:p>
          </p:txBody>
        </p:sp>
        <p:sp>
          <p:nvSpPr>
            <p:cNvPr id="46" name="AutoShape 41">
              <a:extLst>
                <a:ext uri="{FF2B5EF4-FFF2-40B4-BE49-F238E27FC236}">
                  <a16:creationId xmlns:a16="http://schemas.microsoft.com/office/drawing/2014/main" id="{F7E49AE0-27B3-2F2A-B1B3-411E86D9197A}"/>
                </a:ext>
              </a:extLst>
            </p:cNvPr>
            <p:cNvSpPr/>
            <p:nvPr/>
          </p:nvSpPr>
          <p:spPr>
            <a:xfrm rot="5400000">
              <a:off x="12843867" y="7958871"/>
              <a:ext cx="646822" cy="1"/>
            </a:xfrm>
            <a:prstGeom prst="line">
              <a:avLst/>
            </a:prstGeom>
            <a:ln w="38100" cap="flat">
              <a:solidFill>
                <a:srgbClr val="13538A"/>
              </a:solidFill>
              <a:prstDash val="solid"/>
              <a:headEnd type="none" w="sm" len="sm"/>
              <a:tailEnd type="none" w="sm" len="sm"/>
            </a:ln>
          </p:spPr>
          <p:txBody>
            <a:bodyPr/>
            <a:lstStyle/>
            <a:p>
              <a:endParaRPr lang="en-US"/>
            </a:p>
          </p:txBody>
        </p:sp>
        <p:sp>
          <p:nvSpPr>
            <p:cNvPr id="47" name="AutoShape 42">
              <a:extLst>
                <a:ext uri="{FF2B5EF4-FFF2-40B4-BE49-F238E27FC236}">
                  <a16:creationId xmlns:a16="http://schemas.microsoft.com/office/drawing/2014/main" id="{F056CDE9-32F5-C882-6A27-F901B0798F48}"/>
                </a:ext>
              </a:extLst>
            </p:cNvPr>
            <p:cNvSpPr/>
            <p:nvPr/>
          </p:nvSpPr>
          <p:spPr>
            <a:xfrm flipV="1">
              <a:off x="13158697" y="7549882"/>
              <a:ext cx="486487" cy="87350"/>
            </a:xfrm>
            <a:prstGeom prst="line">
              <a:avLst/>
            </a:prstGeom>
            <a:ln w="38100" cap="flat">
              <a:solidFill>
                <a:srgbClr val="13538A"/>
              </a:solidFill>
              <a:prstDash val="solid"/>
              <a:headEnd type="none" w="sm" len="sm"/>
              <a:tailEnd type="none" w="sm" len="sm"/>
            </a:ln>
          </p:spPr>
          <p:txBody>
            <a:bodyPr/>
            <a:lstStyle/>
            <a:p>
              <a:endParaRPr lang="en-US"/>
            </a:p>
          </p:txBody>
        </p:sp>
        <p:sp>
          <p:nvSpPr>
            <p:cNvPr id="48" name="AutoShape 44">
              <a:extLst>
                <a:ext uri="{FF2B5EF4-FFF2-40B4-BE49-F238E27FC236}">
                  <a16:creationId xmlns:a16="http://schemas.microsoft.com/office/drawing/2014/main" id="{070A23E4-4319-059F-CDD7-224E63E0DEA9}"/>
                </a:ext>
              </a:extLst>
            </p:cNvPr>
            <p:cNvSpPr/>
            <p:nvPr/>
          </p:nvSpPr>
          <p:spPr>
            <a:xfrm flipV="1">
              <a:off x="13154688" y="8199874"/>
              <a:ext cx="490496" cy="86592"/>
            </a:xfrm>
            <a:prstGeom prst="line">
              <a:avLst/>
            </a:prstGeom>
            <a:ln w="38100" cap="flat">
              <a:solidFill>
                <a:srgbClr val="13538A"/>
              </a:solidFill>
              <a:prstDash val="solid"/>
              <a:headEnd type="none" w="sm" len="sm"/>
              <a:tailEnd type="none" w="sm" len="sm"/>
            </a:ln>
          </p:spPr>
          <p:txBody>
            <a:bodyPr/>
            <a:lstStyle/>
            <a:p>
              <a:endParaRPr lang="en-US"/>
            </a:p>
          </p:txBody>
        </p:sp>
        <p:grpSp>
          <p:nvGrpSpPr>
            <p:cNvPr id="49" name="Group 46">
              <a:extLst>
                <a:ext uri="{FF2B5EF4-FFF2-40B4-BE49-F238E27FC236}">
                  <a16:creationId xmlns:a16="http://schemas.microsoft.com/office/drawing/2014/main" id="{41F5A17A-9AD4-7849-02BF-A9399EE8E6C9}"/>
                </a:ext>
              </a:extLst>
            </p:cNvPr>
            <p:cNvGrpSpPr/>
            <p:nvPr/>
          </p:nvGrpSpPr>
          <p:grpSpPr>
            <a:xfrm>
              <a:off x="13618682" y="7078419"/>
              <a:ext cx="3266220" cy="834027"/>
              <a:chOff x="-6980" y="-42662"/>
              <a:chExt cx="860239" cy="219661"/>
            </a:xfrm>
          </p:grpSpPr>
          <p:sp>
            <p:nvSpPr>
              <p:cNvPr id="50" name="Freeform 47">
                <a:extLst>
                  <a:ext uri="{FF2B5EF4-FFF2-40B4-BE49-F238E27FC236}">
                    <a16:creationId xmlns:a16="http://schemas.microsoft.com/office/drawing/2014/main" id="{F4855728-3FE3-D755-DA33-830E3F39E48A}"/>
                  </a:ext>
                </a:extLst>
              </p:cNvPr>
              <p:cNvSpPr/>
              <p:nvPr/>
            </p:nvSpPr>
            <p:spPr>
              <a:xfrm>
                <a:off x="0" y="0"/>
                <a:ext cx="853259" cy="152986"/>
              </a:xfrm>
              <a:custGeom>
                <a:avLst/>
                <a:gdLst/>
                <a:ahLst/>
                <a:cxnLst/>
                <a:rect l="l" t="t" r="r" b="b"/>
                <a:pathLst>
                  <a:path w="853259" h="152986">
                    <a:moveTo>
                      <a:pt x="0" y="0"/>
                    </a:moveTo>
                    <a:lnTo>
                      <a:pt x="853259" y="0"/>
                    </a:lnTo>
                    <a:lnTo>
                      <a:pt x="853259" y="152986"/>
                    </a:lnTo>
                    <a:lnTo>
                      <a:pt x="0" y="152986"/>
                    </a:lnTo>
                    <a:close/>
                  </a:path>
                </a:pathLst>
              </a:custGeom>
              <a:solidFill>
                <a:srgbClr val="13538A"/>
              </a:solidFill>
              <a:ln cap="sq">
                <a:noFill/>
                <a:prstDash val="solid"/>
                <a:miter/>
              </a:ln>
            </p:spPr>
            <p:txBody>
              <a:bodyPr/>
              <a:lstStyle/>
              <a:p>
                <a:endParaRPr lang="en-US"/>
              </a:p>
            </p:txBody>
          </p:sp>
          <p:sp>
            <p:nvSpPr>
              <p:cNvPr id="51" name="TextBox 48">
                <a:extLst>
                  <a:ext uri="{FF2B5EF4-FFF2-40B4-BE49-F238E27FC236}">
                    <a16:creationId xmlns:a16="http://schemas.microsoft.com/office/drawing/2014/main" id="{96860946-8A4B-E133-1053-61C401B952A5}"/>
                  </a:ext>
                </a:extLst>
              </p:cNvPr>
              <p:cNvSpPr txBox="1"/>
              <p:nvPr/>
            </p:nvSpPr>
            <p:spPr>
              <a:xfrm>
                <a:off x="-6980" y="-42662"/>
                <a:ext cx="853259" cy="219661"/>
              </a:xfrm>
              <a:prstGeom prst="rect">
                <a:avLst/>
              </a:prstGeom>
            </p:spPr>
            <p:txBody>
              <a:bodyPr lIns="50800" tIns="50800" rIns="50800" bIns="50800" rtlCol="0" anchor="ctr"/>
              <a:lstStyle/>
              <a:p>
                <a:pPr marL="0" lvl="0" indent="0" algn="ctr">
                  <a:lnSpc>
                    <a:spcPts val="3000"/>
                  </a:lnSpc>
                  <a:spcBef>
                    <a:spcPct val="0"/>
                  </a:spcBef>
                </a:pPr>
                <a:r>
                  <a:rPr lang="en-US" sz="2000" dirty="0">
                    <a:solidFill>
                      <a:srgbClr val="FFFFFF"/>
                    </a:solidFill>
                    <a:latin typeface="Aileron"/>
                  </a:rPr>
                  <a:t>Value for Money</a:t>
                </a:r>
              </a:p>
            </p:txBody>
          </p:sp>
        </p:grpSp>
        <p:grpSp>
          <p:nvGrpSpPr>
            <p:cNvPr id="52" name="Group 49">
              <a:extLst>
                <a:ext uri="{FF2B5EF4-FFF2-40B4-BE49-F238E27FC236}">
                  <a16:creationId xmlns:a16="http://schemas.microsoft.com/office/drawing/2014/main" id="{7DA9DC0D-4A6D-1B2A-BF13-1AFF7325CB1F}"/>
                </a:ext>
              </a:extLst>
            </p:cNvPr>
            <p:cNvGrpSpPr/>
            <p:nvPr/>
          </p:nvGrpSpPr>
          <p:grpSpPr>
            <a:xfrm>
              <a:off x="13645184" y="7716740"/>
              <a:ext cx="3239718" cy="834027"/>
              <a:chOff x="0" y="-45735"/>
              <a:chExt cx="853259" cy="219661"/>
            </a:xfrm>
          </p:grpSpPr>
          <p:sp>
            <p:nvSpPr>
              <p:cNvPr id="53" name="Freeform 50">
                <a:extLst>
                  <a:ext uri="{FF2B5EF4-FFF2-40B4-BE49-F238E27FC236}">
                    <a16:creationId xmlns:a16="http://schemas.microsoft.com/office/drawing/2014/main" id="{A753F411-5D36-E727-1FAC-3A4D0006911A}"/>
                  </a:ext>
                </a:extLst>
              </p:cNvPr>
              <p:cNvSpPr/>
              <p:nvPr/>
            </p:nvSpPr>
            <p:spPr>
              <a:xfrm>
                <a:off x="0" y="0"/>
                <a:ext cx="853259" cy="152986"/>
              </a:xfrm>
              <a:custGeom>
                <a:avLst/>
                <a:gdLst/>
                <a:ahLst/>
                <a:cxnLst/>
                <a:rect l="l" t="t" r="r" b="b"/>
                <a:pathLst>
                  <a:path w="853259" h="152986">
                    <a:moveTo>
                      <a:pt x="0" y="0"/>
                    </a:moveTo>
                    <a:lnTo>
                      <a:pt x="853259" y="0"/>
                    </a:lnTo>
                    <a:lnTo>
                      <a:pt x="853259" y="152986"/>
                    </a:lnTo>
                    <a:lnTo>
                      <a:pt x="0" y="152986"/>
                    </a:lnTo>
                    <a:close/>
                  </a:path>
                </a:pathLst>
              </a:custGeom>
              <a:solidFill>
                <a:srgbClr val="13538A"/>
              </a:solidFill>
              <a:ln cap="sq">
                <a:noFill/>
                <a:prstDash val="solid"/>
                <a:miter/>
              </a:ln>
            </p:spPr>
            <p:txBody>
              <a:bodyPr/>
              <a:lstStyle/>
              <a:p>
                <a:endParaRPr lang="en-US"/>
              </a:p>
            </p:txBody>
          </p:sp>
          <p:sp>
            <p:nvSpPr>
              <p:cNvPr id="54" name="TextBox 51">
                <a:extLst>
                  <a:ext uri="{FF2B5EF4-FFF2-40B4-BE49-F238E27FC236}">
                    <a16:creationId xmlns:a16="http://schemas.microsoft.com/office/drawing/2014/main" id="{268D1573-41A5-7FFF-5AAA-A805C9A8900B}"/>
                  </a:ext>
                </a:extLst>
              </p:cNvPr>
              <p:cNvSpPr txBox="1"/>
              <p:nvPr/>
            </p:nvSpPr>
            <p:spPr>
              <a:xfrm>
                <a:off x="0" y="-45735"/>
                <a:ext cx="853259" cy="219661"/>
              </a:xfrm>
              <a:prstGeom prst="rect">
                <a:avLst/>
              </a:prstGeom>
            </p:spPr>
            <p:txBody>
              <a:bodyPr lIns="50800" tIns="50800" rIns="50800" bIns="50800" rtlCol="0" anchor="ctr"/>
              <a:lstStyle/>
              <a:p>
                <a:pPr marL="0" lvl="0" indent="0" algn="ctr">
                  <a:lnSpc>
                    <a:spcPts val="3000"/>
                  </a:lnSpc>
                  <a:spcBef>
                    <a:spcPct val="0"/>
                  </a:spcBef>
                </a:pPr>
                <a:r>
                  <a:rPr lang="en-US" sz="2000" dirty="0">
                    <a:solidFill>
                      <a:srgbClr val="FFFFFF"/>
                    </a:solidFill>
                    <a:latin typeface="Aileron"/>
                  </a:rPr>
                  <a:t>Recommendation</a:t>
                </a:r>
              </a:p>
            </p:txBody>
          </p:sp>
        </p:grpSp>
      </p:grpSp>
      <p:grpSp>
        <p:nvGrpSpPr>
          <p:cNvPr id="9" name="Group 8">
            <a:extLst>
              <a:ext uri="{FF2B5EF4-FFF2-40B4-BE49-F238E27FC236}">
                <a16:creationId xmlns:a16="http://schemas.microsoft.com/office/drawing/2014/main" id="{F27938ED-DE24-C1CC-A45D-C8682D66A445}"/>
              </a:ext>
            </a:extLst>
          </p:cNvPr>
          <p:cNvGrpSpPr/>
          <p:nvPr/>
        </p:nvGrpSpPr>
        <p:grpSpPr>
          <a:xfrm>
            <a:off x="1116665" y="915137"/>
            <a:ext cx="8508092" cy="3426341"/>
            <a:chOff x="1116665" y="915137"/>
            <a:chExt cx="8508092" cy="3426341"/>
          </a:xfrm>
        </p:grpSpPr>
        <p:sp>
          <p:nvSpPr>
            <p:cNvPr id="63" name="AutoShape 70">
              <a:extLst>
                <a:ext uri="{FF2B5EF4-FFF2-40B4-BE49-F238E27FC236}">
                  <a16:creationId xmlns:a16="http://schemas.microsoft.com/office/drawing/2014/main" id="{EFDE3FA9-B0A0-656D-2E21-83A5F02F1F03}"/>
                </a:ext>
              </a:extLst>
            </p:cNvPr>
            <p:cNvSpPr/>
            <p:nvPr/>
          </p:nvSpPr>
          <p:spPr>
            <a:xfrm rot="-5400000" flipV="1">
              <a:off x="3707351" y="2590843"/>
              <a:ext cx="2557256" cy="7495"/>
            </a:xfrm>
            <a:prstGeom prst="line">
              <a:avLst/>
            </a:prstGeom>
            <a:ln w="38100" cap="flat">
              <a:solidFill>
                <a:srgbClr val="86EAE9"/>
              </a:solidFill>
              <a:prstDash val="solid"/>
              <a:headEnd type="none" w="sm" len="sm"/>
              <a:tailEnd type="none" w="sm" len="sm"/>
            </a:ln>
          </p:spPr>
          <p:txBody>
            <a:bodyPr/>
            <a:lstStyle/>
            <a:p>
              <a:endParaRPr lang="en-US" dirty="0"/>
            </a:p>
          </p:txBody>
        </p:sp>
        <p:sp>
          <p:nvSpPr>
            <p:cNvPr id="7" name="AutoShape 5">
              <a:extLst>
                <a:ext uri="{FF2B5EF4-FFF2-40B4-BE49-F238E27FC236}">
                  <a16:creationId xmlns:a16="http://schemas.microsoft.com/office/drawing/2014/main" id="{2683FDB5-5268-816D-5F97-959DD9E29A4F}"/>
                </a:ext>
              </a:extLst>
            </p:cNvPr>
            <p:cNvSpPr/>
            <p:nvPr/>
          </p:nvSpPr>
          <p:spPr>
            <a:xfrm>
              <a:off x="8694912" y="2313171"/>
              <a:ext cx="929845" cy="0"/>
            </a:xfrm>
            <a:prstGeom prst="line">
              <a:avLst/>
            </a:prstGeom>
            <a:ln w="38100" cap="rnd">
              <a:solidFill>
                <a:srgbClr val="37C9F0"/>
              </a:solidFill>
              <a:prstDash val="sysDash"/>
              <a:headEnd type="none" w="sm" len="sm"/>
              <a:tailEnd type="none" w="sm" len="sm"/>
            </a:ln>
          </p:spPr>
          <p:txBody>
            <a:bodyPr/>
            <a:lstStyle/>
            <a:p>
              <a:endParaRPr lang="en-US"/>
            </a:p>
          </p:txBody>
        </p:sp>
        <p:sp>
          <p:nvSpPr>
            <p:cNvPr id="17" name="Freeform 11">
              <a:extLst>
                <a:ext uri="{FF2B5EF4-FFF2-40B4-BE49-F238E27FC236}">
                  <a16:creationId xmlns:a16="http://schemas.microsoft.com/office/drawing/2014/main" id="{E233CADB-B492-B9BD-E804-47624CEB3FC7}"/>
                </a:ext>
              </a:extLst>
            </p:cNvPr>
            <p:cNvSpPr/>
            <p:nvPr/>
          </p:nvSpPr>
          <p:spPr>
            <a:xfrm>
              <a:off x="6028702" y="1784227"/>
              <a:ext cx="2666210" cy="1057887"/>
            </a:xfrm>
            <a:custGeom>
              <a:avLst/>
              <a:gdLst/>
              <a:ahLst/>
              <a:cxnLst/>
              <a:rect l="l" t="t" r="r" b="b"/>
              <a:pathLst>
                <a:path w="702212" h="278620">
                  <a:moveTo>
                    <a:pt x="0" y="0"/>
                  </a:moveTo>
                  <a:lnTo>
                    <a:pt x="702212" y="0"/>
                  </a:lnTo>
                  <a:lnTo>
                    <a:pt x="702212" y="278620"/>
                  </a:lnTo>
                  <a:lnTo>
                    <a:pt x="0" y="278620"/>
                  </a:lnTo>
                  <a:close/>
                </a:path>
              </a:pathLst>
            </a:custGeom>
            <a:solidFill>
              <a:srgbClr val="000000">
                <a:alpha val="0"/>
              </a:srgbClr>
            </a:solidFill>
            <a:ln w="47625" cap="sq">
              <a:solidFill>
                <a:srgbClr val="86EAE9"/>
              </a:solidFill>
              <a:prstDash val="solid"/>
              <a:miter/>
            </a:ln>
          </p:spPr>
          <p:txBody>
            <a:bodyPr/>
            <a:lstStyle/>
            <a:p>
              <a:endParaRPr lang="en-US"/>
            </a:p>
          </p:txBody>
        </p:sp>
        <p:sp>
          <p:nvSpPr>
            <p:cNvPr id="18" name="TextBox 12">
              <a:extLst>
                <a:ext uri="{FF2B5EF4-FFF2-40B4-BE49-F238E27FC236}">
                  <a16:creationId xmlns:a16="http://schemas.microsoft.com/office/drawing/2014/main" id="{EB4503C0-518A-0254-E16A-120A77B367AB}"/>
                </a:ext>
              </a:extLst>
            </p:cNvPr>
            <p:cNvSpPr txBox="1"/>
            <p:nvPr/>
          </p:nvSpPr>
          <p:spPr>
            <a:xfrm>
              <a:off x="6008350" y="1617557"/>
              <a:ext cx="2666210" cy="1311044"/>
            </a:xfrm>
            <a:prstGeom prst="rect">
              <a:avLst/>
            </a:prstGeom>
          </p:spPr>
          <p:txBody>
            <a:bodyPr lIns="50800" tIns="50800" rIns="50800" bIns="50800" rtlCol="0" anchor="ctr"/>
            <a:lstStyle/>
            <a:p>
              <a:pPr marL="0" lvl="0" indent="0" algn="ctr">
                <a:lnSpc>
                  <a:spcPts val="3000"/>
                </a:lnSpc>
                <a:spcBef>
                  <a:spcPct val="0"/>
                </a:spcBef>
              </a:pPr>
              <a:r>
                <a:rPr lang="en-US" sz="2000" dirty="0">
                  <a:solidFill>
                    <a:srgbClr val="86EAE9"/>
                  </a:solidFill>
                  <a:latin typeface="Aileron Bold"/>
                </a:rPr>
                <a:t>Basic Information</a:t>
              </a:r>
            </a:p>
          </p:txBody>
        </p:sp>
        <p:sp>
          <p:nvSpPr>
            <p:cNvPr id="19" name="AutoShape 13">
              <a:extLst>
                <a:ext uri="{FF2B5EF4-FFF2-40B4-BE49-F238E27FC236}">
                  <a16:creationId xmlns:a16="http://schemas.microsoft.com/office/drawing/2014/main" id="{E2B75CD7-4477-0A89-B1CF-9647A277F2CB}"/>
                </a:ext>
              </a:extLst>
            </p:cNvPr>
            <p:cNvSpPr/>
            <p:nvPr/>
          </p:nvSpPr>
          <p:spPr>
            <a:xfrm flipH="1">
              <a:off x="9144000" y="2313171"/>
              <a:ext cx="15835" cy="1758461"/>
            </a:xfrm>
            <a:prstGeom prst="line">
              <a:avLst/>
            </a:prstGeom>
            <a:ln w="38100" cap="flat">
              <a:solidFill>
                <a:srgbClr val="37C9EF"/>
              </a:solidFill>
              <a:prstDash val="solid"/>
              <a:headEnd type="none" w="sm" len="sm"/>
              <a:tailEnd type="none" w="sm" len="sm"/>
            </a:ln>
          </p:spPr>
          <p:txBody>
            <a:bodyPr/>
            <a:lstStyle/>
            <a:p>
              <a:endParaRPr lang="en-US"/>
            </a:p>
          </p:txBody>
        </p:sp>
        <p:sp>
          <p:nvSpPr>
            <p:cNvPr id="27" name="AutoShape 22">
              <a:extLst>
                <a:ext uri="{FF2B5EF4-FFF2-40B4-BE49-F238E27FC236}">
                  <a16:creationId xmlns:a16="http://schemas.microsoft.com/office/drawing/2014/main" id="{F2D8D5AD-3919-D2FA-5FE7-EAAA7BC1E0EA}"/>
                </a:ext>
              </a:extLst>
            </p:cNvPr>
            <p:cNvSpPr/>
            <p:nvPr/>
          </p:nvSpPr>
          <p:spPr>
            <a:xfrm>
              <a:off x="4999898" y="2313171"/>
              <a:ext cx="1028804" cy="0"/>
            </a:xfrm>
            <a:prstGeom prst="line">
              <a:avLst/>
            </a:prstGeom>
            <a:ln w="38100" cap="rnd">
              <a:solidFill>
                <a:srgbClr val="3EDAD8"/>
              </a:solidFill>
              <a:prstDash val="sysDash"/>
              <a:headEnd type="none" w="sm" len="sm"/>
              <a:tailEnd type="none" w="sm" len="sm"/>
            </a:ln>
          </p:spPr>
          <p:txBody>
            <a:bodyPr/>
            <a:lstStyle/>
            <a:p>
              <a:endParaRPr lang="en-US"/>
            </a:p>
          </p:txBody>
        </p:sp>
        <p:sp>
          <p:nvSpPr>
            <p:cNvPr id="55" name="Freeform 59">
              <a:extLst>
                <a:ext uri="{FF2B5EF4-FFF2-40B4-BE49-F238E27FC236}">
                  <a16:creationId xmlns:a16="http://schemas.microsoft.com/office/drawing/2014/main" id="{11FF068A-C470-A4F5-72F6-B0CB28F97BE5}"/>
                </a:ext>
              </a:extLst>
            </p:cNvPr>
            <p:cNvSpPr/>
            <p:nvPr/>
          </p:nvSpPr>
          <p:spPr>
            <a:xfrm>
              <a:off x="1261245" y="1082310"/>
              <a:ext cx="3239718" cy="580870"/>
            </a:xfrm>
            <a:custGeom>
              <a:avLst/>
              <a:gdLst/>
              <a:ahLst/>
              <a:cxnLst/>
              <a:rect l="l" t="t" r="r" b="b"/>
              <a:pathLst>
                <a:path w="853259" h="152986">
                  <a:moveTo>
                    <a:pt x="0" y="0"/>
                  </a:moveTo>
                  <a:lnTo>
                    <a:pt x="853259" y="0"/>
                  </a:lnTo>
                  <a:lnTo>
                    <a:pt x="853259" y="152986"/>
                  </a:lnTo>
                  <a:lnTo>
                    <a:pt x="0" y="152986"/>
                  </a:lnTo>
                  <a:close/>
                </a:path>
              </a:pathLst>
            </a:custGeom>
            <a:solidFill>
              <a:srgbClr val="86EAE9"/>
            </a:solidFill>
            <a:ln cap="sq">
              <a:noFill/>
              <a:prstDash val="solid"/>
              <a:miter/>
            </a:ln>
          </p:spPr>
          <p:txBody>
            <a:bodyPr/>
            <a:lstStyle/>
            <a:p>
              <a:endParaRPr lang="en-US"/>
            </a:p>
          </p:txBody>
        </p:sp>
        <p:sp>
          <p:nvSpPr>
            <p:cNvPr id="56" name="TextBox 60">
              <a:extLst>
                <a:ext uri="{FF2B5EF4-FFF2-40B4-BE49-F238E27FC236}">
                  <a16:creationId xmlns:a16="http://schemas.microsoft.com/office/drawing/2014/main" id="{3FC66A2A-FDA5-6088-B717-6E9DF7D1B15B}"/>
                </a:ext>
              </a:extLst>
            </p:cNvPr>
            <p:cNvSpPr txBox="1"/>
            <p:nvPr/>
          </p:nvSpPr>
          <p:spPr>
            <a:xfrm>
              <a:off x="1229894" y="915137"/>
              <a:ext cx="3239718" cy="834027"/>
            </a:xfrm>
            <a:prstGeom prst="rect">
              <a:avLst/>
            </a:prstGeom>
          </p:spPr>
          <p:txBody>
            <a:bodyPr lIns="50800" tIns="50800" rIns="50800" bIns="50800" rtlCol="0" anchor="ctr"/>
            <a:lstStyle/>
            <a:p>
              <a:pPr marL="0" lvl="0" indent="0" algn="ctr">
                <a:lnSpc>
                  <a:spcPts val="3000"/>
                </a:lnSpc>
                <a:spcBef>
                  <a:spcPct val="0"/>
                </a:spcBef>
              </a:pPr>
              <a:r>
                <a:rPr lang="en-US" sz="2000" dirty="0">
                  <a:solidFill>
                    <a:srgbClr val="13538A"/>
                  </a:solidFill>
                  <a:latin typeface="Aileron"/>
                </a:rPr>
                <a:t>Airline Names</a:t>
              </a:r>
            </a:p>
          </p:txBody>
        </p:sp>
        <p:sp>
          <p:nvSpPr>
            <p:cNvPr id="57" name="Freeform 62">
              <a:extLst>
                <a:ext uri="{FF2B5EF4-FFF2-40B4-BE49-F238E27FC236}">
                  <a16:creationId xmlns:a16="http://schemas.microsoft.com/office/drawing/2014/main" id="{6BCF63D5-1F34-1521-EA97-1C5A1EC41909}"/>
                </a:ext>
              </a:extLst>
            </p:cNvPr>
            <p:cNvSpPr/>
            <p:nvPr/>
          </p:nvSpPr>
          <p:spPr>
            <a:xfrm>
              <a:off x="1261245" y="1732300"/>
              <a:ext cx="3239718" cy="580870"/>
            </a:xfrm>
            <a:custGeom>
              <a:avLst/>
              <a:gdLst/>
              <a:ahLst/>
              <a:cxnLst/>
              <a:rect l="l" t="t" r="r" b="b"/>
              <a:pathLst>
                <a:path w="853259" h="152986">
                  <a:moveTo>
                    <a:pt x="0" y="0"/>
                  </a:moveTo>
                  <a:lnTo>
                    <a:pt x="853259" y="0"/>
                  </a:lnTo>
                  <a:lnTo>
                    <a:pt x="853259" y="152986"/>
                  </a:lnTo>
                  <a:lnTo>
                    <a:pt x="0" y="152986"/>
                  </a:lnTo>
                  <a:close/>
                </a:path>
              </a:pathLst>
            </a:custGeom>
            <a:solidFill>
              <a:srgbClr val="86EAE9"/>
            </a:solidFill>
            <a:ln cap="sq">
              <a:noFill/>
              <a:prstDash val="solid"/>
              <a:miter/>
            </a:ln>
          </p:spPr>
          <p:txBody>
            <a:bodyPr/>
            <a:lstStyle/>
            <a:p>
              <a:endParaRPr lang="en-US"/>
            </a:p>
          </p:txBody>
        </p:sp>
        <p:sp>
          <p:nvSpPr>
            <p:cNvPr id="58" name="TextBox 63">
              <a:extLst>
                <a:ext uri="{FF2B5EF4-FFF2-40B4-BE49-F238E27FC236}">
                  <a16:creationId xmlns:a16="http://schemas.microsoft.com/office/drawing/2014/main" id="{A33AADD8-3F3D-7D32-0214-7FEB7CE7735E}"/>
                </a:ext>
              </a:extLst>
            </p:cNvPr>
            <p:cNvSpPr txBox="1"/>
            <p:nvPr/>
          </p:nvSpPr>
          <p:spPr>
            <a:xfrm>
              <a:off x="1247429" y="1564440"/>
              <a:ext cx="3239718" cy="834027"/>
            </a:xfrm>
            <a:prstGeom prst="rect">
              <a:avLst/>
            </a:prstGeom>
          </p:spPr>
          <p:txBody>
            <a:bodyPr lIns="50800" tIns="50800" rIns="50800" bIns="50800" rtlCol="0" anchor="ctr"/>
            <a:lstStyle/>
            <a:p>
              <a:pPr marL="0" lvl="0" indent="0" algn="ctr">
                <a:lnSpc>
                  <a:spcPts val="3000"/>
                </a:lnSpc>
                <a:spcBef>
                  <a:spcPct val="0"/>
                </a:spcBef>
              </a:pPr>
              <a:r>
                <a:rPr lang="en-US" sz="2000" dirty="0">
                  <a:solidFill>
                    <a:srgbClr val="13538A"/>
                  </a:solidFill>
                  <a:latin typeface="Aileron"/>
                </a:rPr>
                <a:t>Overall Rating</a:t>
              </a:r>
            </a:p>
          </p:txBody>
        </p:sp>
        <p:sp>
          <p:nvSpPr>
            <p:cNvPr id="59" name="Freeform 65">
              <a:extLst>
                <a:ext uri="{FF2B5EF4-FFF2-40B4-BE49-F238E27FC236}">
                  <a16:creationId xmlns:a16="http://schemas.microsoft.com/office/drawing/2014/main" id="{15ED5878-CC16-4145-D95A-2D9B50434323}"/>
                </a:ext>
              </a:extLst>
            </p:cNvPr>
            <p:cNvSpPr/>
            <p:nvPr/>
          </p:nvSpPr>
          <p:spPr>
            <a:xfrm>
              <a:off x="1261245" y="2382291"/>
              <a:ext cx="3239718" cy="580870"/>
            </a:xfrm>
            <a:custGeom>
              <a:avLst/>
              <a:gdLst/>
              <a:ahLst/>
              <a:cxnLst/>
              <a:rect l="l" t="t" r="r" b="b"/>
              <a:pathLst>
                <a:path w="853259" h="152986">
                  <a:moveTo>
                    <a:pt x="0" y="0"/>
                  </a:moveTo>
                  <a:lnTo>
                    <a:pt x="853259" y="0"/>
                  </a:lnTo>
                  <a:lnTo>
                    <a:pt x="853259" y="152986"/>
                  </a:lnTo>
                  <a:lnTo>
                    <a:pt x="0" y="152986"/>
                  </a:lnTo>
                  <a:close/>
                </a:path>
              </a:pathLst>
            </a:custGeom>
            <a:solidFill>
              <a:srgbClr val="86EAE9"/>
            </a:solidFill>
            <a:ln cap="sq">
              <a:noFill/>
              <a:prstDash val="solid"/>
              <a:miter/>
            </a:ln>
          </p:spPr>
          <p:txBody>
            <a:bodyPr/>
            <a:lstStyle/>
            <a:p>
              <a:endParaRPr lang="en-US"/>
            </a:p>
          </p:txBody>
        </p:sp>
        <p:sp>
          <p:nvSpPr>
            <p:cNvPr id="60" name="TextBox 66">
              <a:extLst>
                <a:ext uri="{FF2B5EF4-FFF2-40B4-BE49-F238E27FC236}">
                  <a16:creationId xmlns:a16="http://schemas.microsoft.com/office/drawing/2014/main" id="{47E403BD-1EA7-40DE-68E4-830070A333CC}"/>
                </a:ext>
              </a:extLst>
            </p:cNvPr>
            <p:cNvSpPr txBox="1"/>
            <p:nvPr/>
          </p:nvSpPr>
          <p:spPr>
            <a:xfrm>
              <a:off x="1229894" y="2214598"/>
              <a:ext cx="3239718" cy="834027"/>
            </a:xfrm>
            <a:prstGeom prst="rect">
              <a:avLst/>
            </a:prstGeom>
          </p:spPr>
          <p:txBody>
            <a:bodyPr lIns="50800" tIns="50800" rIns="50800" bIns="50800" rtlCol="0" anchor="ctr"/>
            <a:lstStyle/>
            <a:p>
              <a:pPr algn="ctr">
                <a:lnSpc>
                  <a:spcPts val="3000"/>
                </a:lnSpc>
                <a:spcBef>
                  <a:spcPct val="0"/>
                </a:spcBef>
              </a:pPr>
              <a:r>
                <a:rPr lang="en-US" sz="2000" dirty="0">
                  <a:solidFill>
                    <a:srgbClr val="13538A"/>
                  </a:solidFill>
                  <a:latin typeface="Aileron"/>
                </a:rPr>
                <a:t>Review Title</a:t>
              </a:r>
            </a:p>
          </p:txBody>
        </p:sp>
        <p:sp>
          <p:nvSpPr>
            <p:cNvPr id="61" name="Freeform 68">
              <a:extLst>
                <a:ext uri="{FF2B5EF4-FFF2-40B4-BE49-F238E27FC236}">
                  <a16:creationId xmlns:a16="http://schemas.microsoft.com/office/drawing/2014/main" id="{B178D7F5-10AE-6B35-9574-313749E22287}"/>
                </a:ext>
              </a:extLst>
            </p:cNvPr>
            <p:cNvSpPr/>
            <p:nvPr/>
          </p:nvSpPr>
          <p:spPr>
            <a:xfrm>
              <a:off x="1261245" y="3032281"/>
              <a:ext cx="3239718" cy="580870"/>
            </a:xfrm>
            <a:custGeom>
              <a:avLst/>
              <a:gdLst/>
              <a:ahLst/>
              <a:cxnLst/>
              <a:rect l="l" t="t" r="r" b="b"/>
              <a:pathLst>
                <a:path w="853259" h="152986">
                  <a:moveTo>
                    <a:pt x="0" y="0"/>
                  </a:moveTo>
                  <a:lnTo>
                    <a:pt x="853259" y="0"/>
                  </a:lnTo>
                  <a:lnTo>
                    <a:pt x="853259" y="152986"/>
                  </a:lnTo>
                  <a:lnTo>
                    <a:pt x="0" y="152986"/>
                  </a:lnTo>
                  <a:close/>
                </a:path>
              </a:pathLst>
            </a:custGeom>
            <a:solidFill>
              <a:srgbClr val="86EAE9"/>
            </a:solidFill>
            <a:ln cap="sq">
              <a:noFill/>
              <a:prstDash val="solid"/>
              <a:miter/>
            </a:ln>
          </p:spPr>
          <p:txBody>
            <a:bodyPr/>
            <a:lstStyle/>
            <a:p>
              <a:endParaRPr lang="en-US"/>
            </a:p>
          </p:txBody>
        </p:sp>
        <p:sp>
          <p:nvSpPr>
            <p:cNvPr id="62" name="TextBox 69">
              <a:extLst>
                <a:ext uri="{FF2B5EF4-FFF2-40B4-BE49-F238E27FC236}">
                  <a16:creationId xmlns:a16="http://schemas.microsoft.com/office/drawing/2014/main" id="{6078AEC4-4ED2-1AC3-68C7-6E7BD45B3F4E}"/>
                </a:ext>
              </a:extLst>
            </p:cNvPr>
            <p:cNvSpPr txBox="1"/>
            <p:nvPr/>
          </p:nvSpPr>
          <p:spPr>
            <a:xfrm>
              <a:off x="1277574" y="2813683"/>
              <a:ext cx="3239718" cy="834027"/>
            </a:xfrm>
            <a:prstGeom prst="rect">
              <a:avLst/>
            </a:prstGeom>
          </p:spPr>
          <p:txBody>
            <a:bodyPr lIns="50800" tIns="50800" rIns="50800" bIns="50800" rtlCol="0" anchor="ctr"/>
            <a:lstStyle/>
            <a:p>
              <a:pPr marL="0" lvl="0" indent="0" algn="ctr">
                <a:lnSpc>
                  <a:spcPts val="3000"/>
                </a:lnSpc>
                <a:spcBef>
                  <a:spcPct val="0"/>
                </a:spcBef>
              </a:pPr>
              <a:r>
                <a:rPr lang="en-US" sz="2000" dirty="0">
                  <a:solidFill>
                    <a:srgbClr val="13538A"/>
                  </a:solidFill>
                  <a:latin typeface="Aileron"/>
                </a:rPr>
                <a:t>Review Date</a:t>
              </a:r>
            </a:p>
          </p:txBody>
        </p:sp>
        <p:sp>
          <p:nvSpPr>
            <p:cNvPr id="64" name="AutoShape 71">
              <a:extLst>
                <a:ext uri="{FF2B5EF4-FFF2-40B4-BE49-F238E27FC236}">
                  <a16:creationId xmlns:a16="http://schemas.microsoft.com/office/drawing/2014/main" id="{3F082C0F-BEF1-085C-A621-42D6552C79D1}"/>
                </a:ext>
              </a:extLst>
            </p:cNvPr>
            <p:cNvSpPr/>
            <p:nvPr/>
          </p:nvSpPr>
          <p:spPr>
            <a:xfrm rot="10799999" flipV="1">
              <a:off x="4500962" y="3227373"/>
              <a:ext cx="481269" cy="110854"/>
            </a:xfrm>
            <a:prstGeom prst="line">
              <a:avLst/>
            </a:prstGeom>
            <a:ln w="38100" cap="flat">
              <a:solidFill>
                <a:srgbClr val="86EAE9"/>
              </a:solidFill>
              <a:prstDash val="solid"/>
              <a:headEnd type="none" w="sm" len="sm"/>
              <a:tailEnd type="none" w="sm" len="sm"/>
            </a:ln>
          </p:spPr>
          <p:txBody>
            <a:bodyPr/>
            <a:lstStyle/>
            <a:p>
              <a:endParaRPr lang="en-US"/>
            </a:p>
          </p:txBody>
        </p:sp>
        <p:sp>
          <p:nvSpPr>
            <p:cNvPr id="65" name="AutoShape 72">
              <a:extLst>
                <a:ext uri="{FF2B5EF4-FFF2-40B4-BE49-F238E27FC236}">
                  <a16:creationId xmlns:a16="http://schemas.microsoft.com/office/drawing/2014/main" id="{A5CA82E0-3BD9-1BFB-89BC-A9DB0D466B50}"/>
                </a:ext>
              </a:extLst>
            </p:cNvPr>
            <p:cNvSpPr/>
            <p:nvPr/>
          </p:nvSpPr>
          <p:spPr>
            <a:xfrm rot="-10800000" flipV="1">
              <a:off x="4500963" y="1332152"/>
              <a:ext cx="491380" cy="56103"/>
            </a:xfrm>
            <a:prstGeom prst="line">
              <a:avLst/>
            </a:prstGeom>
            <a:ln w="38100" cap="flat">
              <a:solidFill>
                <a:srgbClr val="86EAE9"/>
              </a:solidFill>
              <a:prstDash val="solid"/>
              <a:headEnd type="none" w="sm" len="sm"/>
              <a:tailEnd type="none" w="sm" len="sm"/>
            </a:ln>
          </p:spPr>
          <p:txBody>
            <a:bodyPr/>
            <a:lstStyle/>
            <a:p>
              <a:endParaRPr lang="en-US"/>
            </a:p>
          </p:txBody>
        </p:sp>
        <p:sp>
          <p:nvSpPr>
            <p:cNvPr id="66" name="AutoShape 73">
              <a:extLst>
                <a:ext uri="{FF2B5EF4-FFF2-40B4-BE49-F238E27FC236}">
                  <a16:creationId xmlns:a16="http://schemas.microsoft.com/office/drawing/2014/main" id="{C9858F86-A139-9A39-5C0A-43484527EE18}"/>
                </a:ext>
              </a:extLst>
            </p:cNvPr>
            <p:cNvSpPr/>
            <p:nvPr/>
          </p:nvSpPr>
          <p:spPr>
            <a:xfrm rot="-10800000" flipV="1">
              <a:off x="4500963" y="2577380"/>
              <a:ext cx="473772" cy="110856"/>
            </a:xfrm>
            <a:prstGeom prst="line">
              <a:avLst/>
            </a:prstGeom>
            <a:ln w="38100" cap="flat">
              <a:solidFill>
                <a:srgbClr val="86EAE9"/>
              </a:solidFill>
              <a:prstDash val="solid"/>
              <a:headEnd type="none" w="sm" len="sm"/>
              <a:tailEnd type="none" w="sm" len="sm"/>
            </a:ln>
          </p:spPr>
          <p:txBody>
            <a:bodyPr/>
            <a:lstStyle/>
            <a:p>
              <a:endParaRPr lang="en-US"/>
            </a:p>
          </p:txBody>
        </p:sp>
        <p:sp>
          <p:nvSpPr>
            <p:cNvPr id="67" name="AutoShape 74">
              <a:extLst>
                <a:ext uri="{FF2B5EF4-FFF2-40B4-BE49-F238E27FC236}">
                  <a16:creationId xmlns:a16="http://schemas.microsoft.com/office/drawing/2014/main" id="{5D014D5E-1492-53C2-7B4D-4FFC9960DD47}"/>
                </a:ext>
              </a:extLst>
            </p:cNvPr>
            <p:cNvSpPr/>
            <p:nvPr/>
          </p:nvSpPr>
          <p:spPr>
            <a:xfrm rot="-10800000" flipV="1">
              <a:off x="4500961" y="1927389"/>
              <a:ext cx="488765" cy="110857"/>
            </a:xfrm>
            <a:prstGeom prst="line">
              <a:avLst/>
            </a:prstGeom>
            <a:ln w="38100" cap="flat">
              <a:solidFill>
                <a:srgbClr val="86EAE9"/>
              </a:solidFill>
              <a:prstDash val="solid"/>
              <a:headEnd type="none" w="sm" len="sm"/>
              <a:tailEnd type="none" w="sm" len="sm"/>
            </a:ln>
          </p:spPr>
          <p:txBody>
            <a:bodyPr/>
            <a:lstStyle/>
            <a:p>
              <a:endParaRPr lang="en-US"/>
            </a:p>
          </p:txBody>
        </p:sp>
        <p:sp>
          <p:nvSpPr>
            <p:cNvPr id="81" name="Freeform 68">
              <a:extLst>
                <a:ext uri="{FF2B5EF4-FFF2-40B4-BE49-F238E27FC236}">
                  <a16:creationId xmlns:a16="http://schemas.microsoft.com/office/drawing/2014/main" id="{F518B08D-02DD-8400-EDDF-425C0D4385DE}"/>
                </a:ext>
              </a:extLst>
            </p:cNvPr>
            <p:cNvSpPr/>
            <p:nvPr/>
          </p:nvSpPr>
          <p:spPr>
            <a:xfrm>
              <a:off x="1268740" y="3676962"/>
              <a:ext cx="3239718" cy="580870"/>
            </a:xfrm>
            <a:custGeom>
              <a:avLst/>
              <a:gdLst/>
              <a:ahLst/>
              <a:cxnLst/>
              <a:rect l="l" t="t" r="r" b="b"/>
              <a:pathLst>
                <a:path w="853259" h="152986">
                  <a:moveTo>
                    <a:pt x="0" y="0"/>
                  </a:moveTo>
                  <a:lnTo>
                    <a:pt x="853259" y="0"/>
                  </a:lnTo>
                  <a:lnTo>
                    <a:pt x="853259" y="152986"/>
                  </a:lnTo>
                  <a:lnTo>
                    <a:pt x="0" y="152986"/>
                  </a:lnTo>
                  <a:close/>
                </a:path>
              </a:pathLst>
            </a:custGeom>
            <a:solidFill>
              <a:srgbClr val="86EAE9"/>
            </a:solidFill>
            <a:ln cap="sq">
              <a:noFill/>
              <a:prstDash val="solid"/>
              <a:miter/>
            </a:ln>
          </p:spPr>
          <p:txBody>
            <a:bodyPr/>
            <a:lstStyle/>
            <a:p>
              <a:endParaRPr lang="en-US"/>
            </a:p>
          </p:txBody>
        </p:sp>
        <p:sp>
          <p:nvSpPr>
            <p:cNvPr id="82" name="TextBox 69">
              <a:extLst>
                <a:ext uri="{FF2B5EF4-FFF2-40B4-BE49-F238E27FC236}">
                  <a16:creationId xmlns:a16="http://schemas.microsoft.com/office/drawing/2014/main" id="{E065826C-0E15-EEA7-78B9-732184C13471}"/>
                </a:ext>
              </a:extLst>
            </p:cNvPr>
            <p:cNvSpPr txBox="1"/>
            <p:nvPr/>
          </p:nvSpPr>
          <p:spPr>
            <a:xfrm>
              <a:off x="1116665" y="3507451"/>
              <a:ext cx="3239718" cy="834027"/>
            </a:xfrm>
            <a:prstGeom prst="rect">
              <a:avLst/>
            </a:prstGeom>
          </p:spPr>
          <p:txBody>
            <a:bodyPr lIns="50800" tIns="50800" rIns="50800" bIns="50800" rtlCol="0" anchor="ctr"/>
            <a:lstStyle/>
            <a:p>
              <a:pPr marL="0" lvl="0" indent="0" algn="ctr">
                <a:lnSpc>
                  <a:spcPts val="3000"/>
                </a:lnSpc>
                <a:spcBef>
                  <a:spcPct val="0"/>
                </a:spcBef>
              </a:pPr>
              <a:r>
                <a:rPr lang="en-US" sz="2000" dirty="0">
                  <a:solidFill>
                    <a:srgbClr val="13538A"/>
                  </a:solidFill>
                  <a:latin typeface="Aileron"/>
                </a:rPr>
                <a:t>Review</a:t>
              </a:r>
            </a:p>
          </p:txBody>
        </p:sp>
        <p:sp>
          <p:nvSpPr>
            <p:cNvPr id="83" name="AutoShape 71">
              <a:extLst>
                <a:ext uri="{FF2B5EF4-FFF2-40B4-BE49-F238E27FC236}">
                  <a16:creationId xmlns:a16="http://schemas.microsoft.com/office/drawing/2014/main" id="{FB2214C6-A469-D2A3-CB49-71796363BAAB}"/>
                </a:ext>
              </a:extLst>
            </p:cNvPr>
            <p:cNvSpPr/>
            <p:nvPr/>
          </p:nvSpPr>
          <p:spPr>
            <a:xfrm rot="10799999" flipV="1">
              <a:off x="4508455" y="3855595"/>
              <a:ext cx="491383" cy="127313"/>
            </a:xfrm>
            <a:prstGeom prst="line">
              <a:avLst/>
            </a:prstGeom>
            <a:ln w="38100" cap="flat">
              <a:solidFill>
                <a:srgbClr val="86EAE9"/>
              </a:solidFill>
              <a:prstDash val="solid"/>
              <a:headEnd type="none" w="sm" len="sm"/>
              <a:tailEnd type="none" w="sm" len="sm"/>
            </a:ln>
          </p:spPr>
          <p:txBody>
            <a:bodyPr/>
            <a:lstStyle/>
            <a:p>
              <a:endParaRPr lang="en-US"/>
            </a:p>
          </p:txBody>
        </p:sp>
      </p:grpSp>
      <p:grpSp>
        <p:nvGrpSpPr>
          <p:cNvPr id="97" name="Group 96">
            <a:extLst>
              <a:ext uri="{FF2B5EF4-FFF2-40B4-BE49-F238E27FC236}">
                <a16:creationId xmlns:a16="http://schemas.microsoft.com/office/drawing/2014/main" id="{801C13E1-D10D-032D-1991-DF2A113E3543}"/>
              </a:ext>
            </a:extLst>
          </p:cNvPr>
          <p:cNvGrpSpPr/>
          <p:nvPr/>
        </p:nvGrpSpPr>
        <p:grpSpPr>
          <a:xfrm>
            <a:off x="9624757" y="855092"/>
            <a:ext cx="7307719" cy="3514851"/>
            <a:chOff x="9624757" y="855092"/>
            <a:chExt cx="7307719" cy="3514851"/>
          </a:xfrm>
        </p:grpSpPr>
        <p:sp>
          <p:nvSpPr>
            <p:cNvPr id="84" name="AutoShape 25">
              <a:extLst>
                <a:ext uri="{FF2B5EF4-FFF2-40B4-BE49-F238E27FC236}">
                  <a16:creationId xmlns:a16="http://schemas.microsoft.com/office/drawing/2014/main" id="{BD2D97FB-1AF5-4484-28C1-59163F1D5266}"/>
                </a:ext>
              </a:extLst>
            </p:cNvPr>
            <p:cNvSpPr/>
            <p:nvPr/>
          </p:nvSpPr>
          <p:spPr>
            <a:xfrm>
              <a:off x="13158697" y="3967085"/>
              <a:ext cx="517985" cy="38100"/>
            </a:xfrm>
            <a:prstGeom prst="line">
              <a:avLst/>
            </a:prstGeom>
            <a:ln w="38100" cap="flat">
              <a:solidFill>
                <a:srgbClr val="3EDAD8"/>
              </a:solidFill>
              <a:prstDash val="solid"/>
              <a:headEnd type="none" w="sm" len="sm"/>
              <a:tailEnd type="none" w="sm" len="sm"/>
            </a:ln>
          </p:spPr>
          <p:txBody>
            <a:bodyPr/>
            <a:lstStyle/>
            <a:p>
              <a:endParaRPr lang="en-US"/>
            </a:p>
          </p:txBody>
        </p:sp>
        <p:grpSp>
          <p:nvGrpSpPr>
            <p:cNvPr id="42" name="Group 37">
              <a:extLst>
                <a:ext uri="{FF2B5EF4-FFF2-40B4-BE49-F238E27FC236}">
                  <a16:creationId xmlns:a16="http://schemas.microsoft.com/office/drawing/2014/main" id="{E3D7C3E5-BAE2-C0FD-A8BF-FE247B80ECD9}"/>
                </a:ext>
              </a:extLst>
            </p:cNvPr>
            <p:cNvGrpSpPr/>
            <p:nvPr/>
          </p:nvGrpSpPr>
          <p:grpSpPr>
            <a:xfrm>
              <a:off x="13685263" y="2821120"/>
              <a:ext cx="3239718" cy="834027"/>
              <a:chOff x="0" y="-46512"/>
              <a:chExt cx="853259" cy="219661"/>
            </a:xfrm>
          </p:grpSpPr>
          <p:sp>
            <p:nvSpPr>
              <p:cNvPr id="43" name="Freeform 38">
                <a:extLst>
                  <a:ext uri="{FF2B5EF4-FFF2-40B4-BE49-F238E27FC236}">
                    <a16:creationId xmlns:a16="http://schemas.microsoft.com/office/drawing/2014/main" id="{8A46B93F-5638-7FBE-D586-55EDB3C8A12A}"/>
                  </a:ext>
                </a:extLst>
              </p:cNvPr>
              <p:cNvSpPr/>
              <p:nvPr/>
            </p:nvSpPr>
            <p:spPr>
              <a:xfrm>
                <a:off x="0" y="0"/>
                <a:ext cx="853259" cy="152986"/>
              </a:xfrm>
              <a:custGeom>
                <a:avLst/>
                <a:gdLst/>
                <a:ahLst/>
                <a:cxnLst/>
                <a:rect l="l" t="t" r="r" b="b"/>
                <a:pathLst>
                  <a:path w="853259" h="152986">
                    <a:moveTo>
                      <a:pt x="0" y="0"/>
                    </a:moveTo>
                    <a:lnTo>
                      <a:pt x="853259" y="0"/>
                    </a:lnTo>
                    <a:lnTo>
                      <a:pt x="853259" y="152986"/>
                    </a:lnTo>
                    <a:lnTo>
                      <a:pt x="0" y="152986"/>
                    </a:lnTo>
                    <a:close/>
                  </a:path>
                </a:pathLst>
              </a:custGeom>
              <a:solidFill>
                <a:srgbClr val="3EDAD8"/>
              </a:solidFill>
              <a:ln cap="sq">
                <a:noFill/>
                <a:prstDash val="solid"/>
                <a:miter/>
              </a:ln>
            </p:spPr>
            <p:txBody>
              <a:bodyPr/>
              <a:lstStyle/>
              <a:p>
                <a:endParaRPr lang="en-US"/>
              </a:p>
            </p:txBody>
          </p:sp>
          <p:sp>
            <p:nvSpPr>
              <p:cNvPr id="44" name="TextBox 39">
                <a:extLst>
                  <a:ext uri="{FF2B5EF4-FFF2-40B4-BE49-F238E27FC236}">
                    <a16:creationId xmlns:a16="http://schemas.microsoft.com/office/drawing/2014/main" id="{BDAF79DD-6B42-7493-E51A-283BCBEE643B}"/>
                  </a:ext>
                </a:extLst>
              </p:cNvPr>
              <p:cNvSpPr txBox="1"/>
              <p:nvPr/>
            </p:nvSpPr>
            <p:spPr>
              <a:xfrm>
                <a:off x="0" y="-46512"/>
                <a:ext cx="853259" cy="219661"/>
              </a:xfrm>
              <a:prstGeom prst="rect">
                <a:avLst/>
              </a:prstGeom>
            </p:spPr>
            <p:txBody>
              <a:bodyPr lIns="50800" tIns="50800" rIns="50800" bIns="50800" rtlCol="0" anchor="ctr"/>
              <a:lstStyle/>
              <a:p>
                <a:pPr marL="0" lvl="0" indent="0" algn="ctr">
                  <a:lnSpc>
                    <a:spcPts val="3000"/>
                  </a:lnSpc>
                  <a:spcBef>
                    <a:spcPct val="0"/>
                  </a:spcBef>
                </a:pPr>
                <a:r>
                  <a:rPr lang="en-US" sz="2000" dirty="0">
                    <a:solidFill>
                      <a:srgbClr val="13538A"/>
                    </a:solidFill>
                    <a:latin typeface="Aileron"/>
                  </a:rPr>
                  <a:t>Route</a:t>
                </a:r>
              </a:p>
            </p:txBody>
          </p:sp>
        </p:grpSp>
        <p:sp>
          <p:nvSpPr>
            <p:cNvPr id="13" name="AutoShape 6">
              <a:extLst>
                <a:ext uri="{FF2B5EF4-FFF2-40B4-BE49-F238E27FC236}">
                  <a16:creationId xmlns:a16="http://schemas.microsoft.com/office/drawing/2014/main" id="{C6C7BC28-5D27-8901-7CF4-5CCAD2454B2E}"/>
                </a:ext>
              </a:extLst>
            </p:cNvPr>
            <p:cNvSpPr/>
            <p:nvPr/>
          </p:nvSpPr>
          <p:spPr>
            <a:xfrm>
              <a:off x="12290967" y="2313171"/>
              <a:ext cx="895360" cy="0"/>
            </a:xfrm>
            <a:prstGeom prst="line">
              <a:avLst/>
            </a:prstGeom>
            <a:ln w="38100" cap="rnd">
              <a:solidFill>
                <a:srgbClr val="3EDAD8"/>
              </a:solidFill>
              <a:prstDash val="sysDash"/>
              <a:headEnd type="none" w="sm" len="sm"/>
              <a:tailEnd type="none" w="sm" len="sm"/>
            </a:ln>
          </p:spPr>
          <p:txBody>
            <a:bodyPr/>
            <a:lstStyle/>
            <a:p>
              <a:endParaRPr lang="en-US"/>
            </a:p>
          </p:txBody>
        </p:sp>
        <p:sp>
          <p:nvSpPr>
            <p:cNvPr id="15" name="Freeform 8">
              <a:extLst>
                <a:ext uri="{FF2B5EF4-FFF2-40B4-BE49-F238E27FC236}">
                  <a16:creationId xmlns:a16="http://schemas.microsoft.com/office/drawing/2014/main" id="{6B9C0517-0302-683F-7FD9-3F0D5FD9384B}"/>
                </a:ext>
              </a:extLst>
            </p:cNvPr>
            <p:cNvSpPr/>
            <p:nvPr/>
          </p:nvSpPr>
          <p:spPr>
            <a:xfrm>
              <a:off x="9624757" y="1784227"/>
              <a:ext cx="2666210" cy="1057887"/>
            </a:xfrm>
            <a:custGeom>
              <a:avLst/>
              <a:gdLst/>
              <a:ahLst/>
              <a:cxnLst/>
              <a:rect l="l" t="t" r="r" b="b"/>
              <a:pathLst>
                <a:path w="702212" h="278620">
                  <a:moveTo>
                    <a:pt x="0" y="0"/>
                  </a:moveTo>
                  <a:lnTo>
                    <a:pt x="702212" y="0"/>
                  </a:lnTo>
                  <a:lnTo>
                    <a:pt x="702212" y="278620"/>
                  </a:lnTo>
                  <a:lnTo>
                    <a:pt x="0" y="278620"/>
                  </a:lnTo>
                  <a:close/>
                </a:path>
              </a:pathLst>
            </a:custGeom>
            <a:solidFill>
              <a:srgbClr val="000000">
                <a:alpha val="0"/>
              </a:srgbClr>
            </a:solidFill>
            <a:ln w="47625" cap="sq">
              <a:solidFill>
                <a:srgbClr val="3FDAD9"/>
              </a:solidFill>
              <a:prstDash val="solid"/>
              <a:miter/>
            </a:ln>
          </p:spPr>
          <p:txBody>
            <a:bodyPr/>
            <a:lstStyle/>
            <a:p>
              <a:endParaRPr lang="en-US"/>
            </a:p>
          </p:txBody>
        </p:sp>
        <p:sp>
          <p:nvSpPr>
            <p:cNvPr id="16" name="TextBox 9">
              <a:extLst>
                <a:ext uri="{FF2B5EF4-FFF2-40B4-BE49-F238E27FC236}">
                  <a16:creationId xmlns:a16="http://schemas.microsoft.com/office/drawing/2014/main" id="{D5B322A6-F49C-2E13-308B-7E1FFBD99667}"/>
                </a:ext>
              </a:extLst>
            </p:cNvPr>
            <p:cNvSpPr txBox="1"/>
            <p:nvPr/>
          </p:nvSpPr>
          <p:spPr>
            <a:xfrm>
              <a:off x="9633792" y="1663180"/>
              <a:ext cx="2666210" cy="1311044"/>
            </a:xfrm>
            <a:prstGeom prst="rect">
              <a:avLst/>
            </a:prstGeom>
          </p:spPr>
          <p:txBody>
            <a:bodyPr lIns="50800" tIns="50800" rIns="50800" bIns="50800" rtlCol="0" anchor="ctr"/>
            <a:lstStyle/>
            <a:p>
              <a:pPr marL="0" lvl="0" indent="0" algn="ctr">
                <a:lnSpc>
                  <a:spcPts val="3000"/>
                </a:lnSpc>
                <a:spcBef>
                  <a:spcPct val="0"/>
                </a:spcBef>
              </a:pPr>
              <a:r>
                <a:rPr lang="en-US" sz="2000" dirty="0">
                  <a:solidFill>
                    <a:srgbClr val="3EDAD8"/>
                  </a:solidFill>
                  <a:latin typeface="Aileron Bold"/>
                </a:rPr>
                <a:t>Flight Type and Traveler</a:t>
              </a:r>
            </a:p>
          </p:txBody>
        </p:sp>
        <p:sp>
          <p:nvSpPr>
            <p:cNvPr id="28" name="AutoShape 23">
              <a:extLst>
                <a:ext uri="{FF2B5EF4-FFF2-40B4-BE49-F238E27FC236}">
                  <a16:creationId xmlns:a16="http://schemas.microsoft.com/office/drawing/2014/main" id="{C84A8E96-1F9D-96F8-5DA9-A260DBE04698}"/>
                </a:ext>
              </a:extLst>
            </p:cNvPr>
            <p:cNvSpPr/>
            <p:nvPr/>
          </p:nvSpPr>
          <p:spPr>
            <a:xfrm rot="5400000">
              <a:off x="11854801" y="2631611"/>
              <a:ext cx="2663052" cy="2"/>
            </a:xfrm>
            <a:prstGeom prst="line">
              <a:avLst/>
            </a:prstGeom>
            <a:ln w="38100" cap="flat">
              <a:solidFill>
                <a:srgbClr val="3EDAD8"/>
              </a:solidFill>
              <a:prstDash val="solid"/>
              <a:headEnd type="none" w="sm" len="sm"/>
              <a:tailEnd type="none" w="sm" len="sm"/>
            </a:ln>
          </p:spPr>
          <p:txBody>
            <a:bodyPr/>
            <a:lstStyle/>
            <a:p>
              <a:endParaRPr lang="en-US"/>
            </a:p>
          </p:txBody>
        </p:sp>
        <p:sp>
          <p:nvSpPr>
            <p:cNvPr id="29" name="AutoShape 24">
              <a:extLst>
                <a:ext uri="{FF2B5EF4-FFF2-40B4-BE49-F238E27FC236}">
                  <a16:creationId xmlns:a16="http://schemas.microsoft.com/office/drawing/2014/main" id="{A9DA31AA-50BF-0C85-511E-8CF85A822676}"/>
                </a:ext>
              </a:extLst>
            </p:cNvPr>
            <p:cNvSpPr/>
            <p:nvPr/>
          </p:nvSpPr>
          <p:spPr>
            <a:xfrm>
              <a:off x="13167278" y="1319135"/>
              <a:ext cx="517985" cy="38100"/>
            </a:xfrm>
            <a:prstGeom prst="line">
              <a:avLst/>
            </a:prstGeom>
            <a:ln w="38100" cap="flat">
              <a:solidFill>
                <a:srgbClr val="3EDAD8"/>
              </a:solidFill>
              <a:prstDash val="solid"/>
              <a:headEnd type="none" w="sm" len="sm"/>
              <a:tailEnd type="none" w="sm" len="sm"/>
            </a:ln>
          </p:spPr>
          <p:txBody>
            <a:bodyPr/>
            <a:lstStyle/>
            <a:p>
              <a:endParaRPr lang="en-US"/>
            </a:p>
          </p:txBody>
        </p:sp>
        <p:sp>
          <p:nvSpPr>
            <p:cNvPr id="30" name="AutoShape 25">
              <a:extLst>
                <a:ext uri="{FF2B5EF4-FFF2-40B4-BE49-F238E27FC236}">
                  <a16:creationId xmlns:a16="http://schemas.microsoft.com/office/drawing/2014/main" id="{9D1C9DAE-9134-A3BA-0217-97B82D8802AA}"/>
                </a:ext>
              </a:extLst>
            </p:cNvPr>
            <p:cNvSpPr/>
            <p:nvPr/>
          </p:nvSpPr>
          <p:spPr>
            <a:xfrm>
              <a:off x="13167278" y="3269106"/>
              <a:ext cx="517985" cy="38100"/>
            </a:xfrm>
            <a:prstGeom prst="line">
              <a:avLst/>
            </a:prstGeom>
            <a:ln w="38100" cap="flat">
              <a:solidFill>
                <a:srgbClr val="3EDAD8"/>
              </a:solidFill>
              <a:prstDash val="solid"/>
              <a:headEnd type="none" w="sm" len="sm"/>
              <a:tailEnd type="none" w="sm" len="sm"/>
            </a:ln>
          </p:spPr>
          <p:txBody>
            <a:bodyPr/>
            <a:lstStyle/>
            <a:p>
              <a:endParaRPr lang="en-US"/>
            </a:p>
          </p:txBody>
        </p:sp>
        <p:sp>
          <p:nvSpPr>
            <p:cNvPr id="31" name="AutoShape 26">
              <a:extLst>
                <a:ext uri="{FF2B5EF4-FFF2-40B4-BE49-F238E27FC236}">
                  <a16:creationId xmlns:a16="http://schemas.microsoft.com/office/drawing/2014/main" id="{7C8A7529-E778-EEF1-61CE-FA091958B9E8}"/>
                </a:ext>
              </a:extLst>
            </p:cNvPr>
            <p:cNvSpPr/>
            <p:nvPr/>
          </p:nvSpPr>
          <p:spPr>
            <a:xfrm>
              <a:off x="13167278" y="1969125"/>
              <a:ext cx="517985" cy="38100"/>
            </a:xfrm>
            <a:prstGeom prst="line">
              <a:avLst/>
            </a:prstGeom>
            <a:ln w="38100" cap="flat">
              <a:solidFill>
                <a:srgbClr val="3EDAD8"/>
              </a:solidFill>
              <a:prstDash val="solid"/>
              <a:headEnd type="none" w="sm" len="sm"/>
              <a:tailEnd type="none" w="sm" len="sm"/>
            </a:ln>
          </p:spPr>
          <p:txBody>
            <a:bodyPr/>
            <a:lstStyle/>
            <a:p>
              <a:endParaRPr lang="en-US"/>
            </a:p>
          </p:txBody>
        </p:sp>
        <p:sp>
          <p:nvSpPr>
            <p:cNvPr id="32" name="AutoShape 27">
              <a:extLst>
                <a:ext uri="{FF2B5EF4-FFF2-40B4-BE49-F238E27FC236}">
                  <a16:creationId xmlns:a16="http://schemas.microsoft.com/office/drawing/2014/main" id="{8D4E82FE-DEC6-3504-B684-84453487BAE2}"/>
                </a:ext>
              </a:extLst>
            </p:cNvPr>
            <p:cNvSpPr/>
            <p:nvPr/>
          </p:nvSpPr>
          <p:spPr>
            <a:xfrm>
              <a:off x="13167278" y="2619116"/>
              <a:ext cx="517985" cy="38100"/>
            </a:xfrm>
            <a:prstGeom prst="line">
              <a:avLst/>
            </a:prstGeom>
            <a:ln w="38100" cap="flat">
              <a:solidFill>
                <a:srgbClr val="3EDAD8"/>
              </a:solidFill>
              <a:prstDash val="solid"/>
              <a:headEnd type="none" w="sm" len="sm"/>
              <a:tailEnd type="none" w="sm" len="sm"/>
            </a:ln>
          </p:spPr>
          <p:txBody>
            <a:bodyPr/>
            <a:lstStyle/>
            <a:p>
              <a:endParaRPr lang="en-US"/>
            </a:p>
          </p:txBody>
        </p:sp>
        <p:grpSp>
          <p:nvGrpSpPr>
            <p:cNvPr id="33" name="Group 28">
              <a:extLst>
                <a:ext uri="{FF2B5EF4-FFF2-40B4-BE49-F238E27FC236}">
                  <a16:creationId xmlns:a16="http://schemas.microsoft.com/office/drawing/2014/main" id="{78A64F9C-29CA-3CB9-D67A-8DF83103651A}"/>
                </a:ext>
              </a:extLst>
            </p:cNvPr>
            <p:cNvGrpSpPr/>
            <p:nvPr/>
          </p:nvGrpSpPr>
          <p:grpSpPr>
            <a:xfrm>
              <a:off x="13685263" y="855092"/>
              <a:ext cx="3247213" cy="834027"/>
              <a:chOff x="0" y="-50741"/>
              <a:chExt cx="855233" cy="219661"/>
            </a:xfrm>
          </p:grpSpPr>
          <p:sp>
            <p:nvSpPr>
              <p:cNvPr id="34" name="Freeform 29">
                <a:extLst>
                  <a:ext uri="{FF2B5EF4-FFF2-40B4-BE49-F238E27FC236}">
                    <a16:creationId xmlns:a16="http://schemas.microsoft.com/office/drawing/2014/main" id="{8E95E6A0-451C-AFC6-6157-C6F782916D8D}"/>
                  </a:ext>
                </a:extLst>
              </p:cNvPr>
              <p:cNvSpPr/>
              <p:nvPr/>
            </p:nvSpPr>
            <p:spPr>
              <a:xfrm>
                <a:off x="0" y="0"/>
                <a:ext cx="853259" cy="152986"/>
              </a:xfrm>
              <a:custGeom>
                <a:avLst/>
                <a:gdLst/>
                <a:ahLst/>
                <a:cxnLst/>
                <a:rect l="l" t="t" r="r" b="b"/>
                <a:pathLst>
                  <a:path w="853259" h="152986">
                    <a:moveTo>
                      <a:pt x="0" y="0"/>
                    </a:moveTo>
                    <a:lnTo>
                      <a:pt x="853259" y="0"/>
                    </a:lnTo>
                    <a:lnTo>
                      <a:pt x="853259" y="152986"/>
                    </a:lnTo>
                    <a:lnTo>
                      <a:pt x="0" y="152986"/>
                    </a:lnTo>
                    <a:close/>
                  </a:path>
                </a:pathLst>
              </a:custGeom>
              <a:solidFill>
                <a:srgbClr val="3EDAD8"/>
              </a:solidFill>
              <a:ln cap="sq">
                <a:noFill/>
                <a:prstDash val="solid"/>
                <a:miter/>
              </a:ln>
            </p:spPr>
            <p:txBody>
              <a:bodyPr/>
              <a:lstStyle/>
              <a:p>
                <a:endParaRPr lang="en-US"/>
              </a:p>
            </p:txBody>
          </p:sp>
          <p:sp>
            <p:nvSpPr>
              <p:cNvPr id="35" name="TextBox 30">
                <a:extLst>
                  <a:ext uri="{FF2B5EF4-FFF2-40B4-BE49-F238E27FC236}">
                    <a16:creationId xmlns:a16="http://schemas.microsoft.com/office/drawing/2014/main" id="{5AE9B0F2-2397-E911-0F01-E844671A4D0C}"/>
                  </a:ext>
                </a:extLst>
              </p:cNvPr>
              <p:cNvSpPr txBox="1"/>
              <p:nvPr/>
            </p:nvSpPr>
            <p:spPr>
              <a:xfrm>
                <a:off x="1974" y="-50741"/>
                <a:ext cx="853259" cy="219661"/>
              </a:xfrm>
              <a:prstGeom prst="rect">
                <a:avLst/>
              </a:prstGeom>
            </p:spPr>
            <p:txBody>
              <a:bodyPr lIns="50800" tIns="50800" rIns="50800" bIns="50800" rtlCol="0" anchor="ctr"/>
              <a:lstStyle/>
              <a:p>
                <a:pPr marL="0" lvl="0" indent="0" algn="ctr">
                  <a:lnSpc>
                    <a:spcPts val="3000"/>
                  </a:lnSpc>
                  <a:spcBef>
                    <a:spcPct val="0"/>
                  </a:spcBef>
                </a:pPr>
                <a:r>
                  <a:rPr lang="en-US" sz="2000" dirty="0">
                    <a:solidFill>
                      <a:srgbClr val="13538A"/>
                    </a:solidFill>
                    <a:latin typeface="Aileron"/>
                  </a:rPr>
                  <a:t>Aircraft Name</a:t>
                </a:r>
                <a:endParaRPr lang="en-US" sz="2000" u="none" dirty="0">
                  <a:solidFill>
                    <a:srgbClr val="13538A"/>
                  </a:solidFill>
                  <a:latin typeface="Aileron"/>
                </a:endParaRPr>
              </a:p>
            </p:txBody>
          </p:sp>
        </p:grpSp>
        <p:grpSp>
          <p:nvGrpSpPr>
            <p:cNvPr id="36" name="Group 31">
              <a:extLst>
                <a:ext uri="{FF2B5EF4-FFF2-40B4-BE49-F238E27FC236}">
                  <a16:creationId xmlns:a16="http://schemas.microsoft.com/office/drawing/2014/main" id="{2379D021-82A7-63A0-2E25-AD740FE30211}"/>
                </a:ext>
              </a:extLst>
            </p:cNvPr>
            <p:cNvGrpSpPr/>
            <p:nvPr/>
          </p:nvGrpSpPr>
          <p:grpSpPr>
            <a:xfrm>
              <a:off x="13685263" y="1524557"/>
              <a:ext cx="3247213" cy="834027"/>
              <a:chOff x="0" y="-45612"/>
              <a:chExt cx="855233" cy="219661"/>
            </a:xfrm>
          </p:grpSpPr>
          <p:sp>
            <p:nvSpPr>
              <p:cNvPr id="37" name="Freeform 32">
                <a:extLst>
                  <a:ext uri="{FF2B5EF4-FFF2-40B4-BE49-F238E27FC236}">
                    <a16:creationId xmlns:a16="http://schemas.microsoft.com/office/drawing/2014/main" id="{1246F264-F17C-2EC7-2072-C39F4B25001F}"/>
                  </a:ext>
                </a:extLst>
              </p:cNvPr>
              <p:cNvSpPr/>
              <p:nvPr/>
            </p:nvSpPr>
            <p:spPr>
              <a:xfrm>
                <a:off x="0" y="0"/>
                <a:ext cx="853259" cy="152986"/>
              </a:xfrm>
              <a:custGeom>
                <a:avLst/>
                <a:gdLst/>
                <a:ahLst/>
                <a:cxnLst/>
                <a:rect l="l" t="t" r="r" b="b"/>
                <a:pathLst>
                  <a:path w="853259" h="152986">
                    <a:moveTo>
                      <a:pt x="0" y="0"/>
                    </a:moveTo>
                    <a:lnTo>
                      <a:pt x="853259" y="0"/>
                    </a:lnTo>
                    <a:lnTo>
                      <a:pt x="853259" y="152986"/>
                    </a:lnTo>
                    <a:lnTo>
                      <a:pt x="0" y="152986"/>
                    </a:lnTo>
                    <a:close/>
                  </a:path>
                </a:pathLst>
              </a:custGeom>
              <a:solidFill>
                <a:srgbClr val="3EDAD8"/>
              </a:solidFill>
              <a:ln cap="sq">
                <a:noFill/>
                <a:prstDash val="solid"/>
                <a:miter/>
              </a:ln>
            </p:spPr>
            <p:txBody>
              <a:bodyPr/>
              <a:lstStyle/>
              <a:p>
                <a:endParaRPr lang="en-US"/>
              </a:p>
            </p:txBody>
          </p:sp>
          <p:sp>
            <p:nvSpPr>
              <p:cNvPr id="38" name="TextBox 33">
                <a:extLst>
                  <a:ext uri="{FF2B5EF4-FFF2-40B4-BE49-F238E27FC236}">
                    <a16:creationId xmlns:a16="http://schemas.microsoft.com/office/drawing/2014/main" id="{5D879A9A-E229-166E-E2C3-9B1AE61596F1}"/>
                  </a:ext>
                </a:extLst>
              </p:cNvPr>
              <p:cNvSpPr txBox="1"/>
              <p:nvPr/>
            </p:nvSpPr>
            <p:spPr>
              <a:xfrm>
                <a:off x="1974" y="-45612"/>
                <a:ext cx="853259" cy="219661"/>
              </a:xfrm>
              <a:prstGeom prst="rect">
                <a:avLst/>
              </a:prstGeom>
            </p:spPr>
            <p:txBody>
              <a:bodyPr lIns="50800" tIns="50800" rIns="50800" bIns="50800" rtlCol="0" anchor="ctr"/>
              <a:lstStyle/>
              <a:p>
                <a:pPr marL="0" lvl="0" indent="0" algn="ctr">
                  <a:lnSpc>
                    <a:spcPts val="3000"/>
                  </a:lnSpc>
                  <a:spcBef>
                    <a:spcPct val="0"/>
                  </a:spcBef>
                </a:pPr>
                <a:r>
                  <a:rPr lang="en-US" sz="2000" dirty="0">
                    <a:solidFill>
                      <a:srgbClr val="13538A"/>
                    </a:solidFill>
                    <a:latin typeface="Aileron"/>
                  </a:rPr>
                  <a:t>Traveler Type</a:t>
                </a:r>
              </a:p>
            </p:txBody>
          </p:sp>
        </p:grpSp>
        <p:grpSp>
          <p:nvGrpSpPr>
            <p:cNvPr id="39" name="Group 34">
              <a:extLst>
                <a:ext uri="{FF2B5EF4-FFF2-40B4-BE49-F238E27FC236}">
                  <a16:creationId xmlns:a16="http://schemas.microsoft.com/office/drawing/2014/main" id="{651BCEF5-078A-8B7C-3476-4AC6B036ADAA}"/>
                </a:ext>
              </a:extLst>
            </p:cNvPr>
            <p:cNvGrpSpPr/>
            <p:nvPr/>
          </p:nvGrpSpPr>
          <p:grpSpPr>
            <a:xfrm>
              <a:off x="13655116" y="2172809"/>
              <a:ext cx="3269865" cy="834027"/>
              <a:chOff x="-7940" y="-46070"/>
              <a:chExt cx="861199" cy="219661"/>
            </a:xfrm>
          </p:grpSpPr>
          <p:sp>
            <p:nvSpPr>
              <p:cNvPr id="40" name="Freeform 35">
                <a:extLst>
                  <a:ext uri="{FF2B5EF4-FFF2-40B4-BE49-F238E27FC236}">
                    <a16:creationId xmlns:a16="http://schemas.microsoft.com/office/drawing/2014/main" id="{B04773BB-CE37-8107-CF35-A56A5238CAC3}"/>
                  </a:ext>
                </a:extLst>
              </p:cNvPr>
              <p:cNvSpPr/>
              <p:nvPr/>
            </p:nvSpPr>
            <p:spPr>
              <a:xfrm>
                <a:off x="0" y="0"/>
                <a:ext cx="853259" cy="152986"/>
              </a:xfrm>
              <a:custGeom>
                <a:avLst/>
                <a:gdLst/>
                <a:ahLst/>
                <a:cxnLst/>
                <a:rect l="l" t="t" r="r" b="b"/>
                <a:pathLst>
                  <a:path w="853259" h="152986">
                    <a:moveTo>
                      <a:pt x="0" y="0"/>
                    </a:moveTo>
                    <a:lnTo>
                      <a:pt x="853259" y="0"/>
                    </a:lnTo>
                    <a:lnTo>
                      <a:pt x="853259" y="152986"/>
                    </a:lnTo>
                    <a:lnTo>
                      <a:pt x="0" y="152986"/>
                    </a:lnTo>
                    <a:close/>
                  </a:path>
                </a:pathLst>
              </a:custGeom>
              <a:solidFill>
                <a:srgbClr val="3EDAD8"/>
              </a:solidFill>
              <a:ln cap="sq">
                <a:noFill/>
                <a:prstDash val="solid"/>
                <a:miter/>
              </a:ln>
            </p:spPr>
            <p:txBody>
              <a:bodyPr/>
              <a:lstStyle/>
              <a:p>
                <a:endParaRPr lang="en-US"/>
              </a:p>
            </p:txBody>
          </p:sp>
          <p:sp>
            <p:nvSpPr>
              <p:cNvPr id="41" name="TextBox 36">
                <a:extLst>
                  <a:ext uri="{FF2B5EF4-FFF2-40B4-BE49-F238E27FC236}">
                    <a16:creationId xmlns:a16="http://schemas.microsoft.com/office/drawing/2014/main" id="{D935D3DC-ECE2-4503-60CE-3E5FFE72E8C2}"/>
                  </a:ext>
                </a:extLst>
              </p:cNvPr>
              <p:cNvSpPr txBox="1"/>
              <p:nvPr/>
            </p:nvSpPr>
            <p:spPr>
              <a:xfrm>
                <a:off x="-7940" y="-46070"/>
                <a:ext cx="853259" cy="219661"/>
              </a:xfrm>
              <a:prstGeom prst="rect">
                <a:avLst/>
              </a:prstGeom>
            </p:spPr>
            <p:txBody>
              <a:bodyPr lIns="50800" tIns="50800" rIns="50800" bIns="50800" rtlCol="0" anchor="ctr"/>
              <a:lstStyle/>
              <a:p>
                <a:pPr marL="0" lvl="0" indent="0" algn="ctr">
                  <a:lnSpc>
                    <a:spcPts val="3000"/>
                  </a:lnSpc>
                  <a:spcBef>
                    <a:spcPct val="0"/>
                  </a:spcBef>
                </a:pPr>
                <a:r>
                  <a:rPr lang="en-US" sz="2000" dirty="0">
                    <a:solidFill>
                      <a:srgbClr val="13538A"/>
                    </a:solidFill>
                    <a:latin typeface="Aileron"/>
                  </a:rPr>
                  <a:t>Seat Type</a:t>
                </a:r>
              </a:p>
            </p:txBody>
          </p:sp>
        </p:grpSp>
        <p:grpSp>
          <p:nvGrpSpPr>
            <p:cNvPr id="85" name="Group 37">
              <a:extLst>
                <a:ext uri="{FF2B5EF4-FFF2-40B4-BE49-F238E27FC236}">
                  <a16:creationId xmlns:a16="http://schemas.microsoft.com/office/drawing/2014/main" id="{EE168410-6036-C2E5-4043-654438353F22}"/>
                </a:ext>
              </a:extLst>
            </p:cNvPr>
            <p:cNvGrpSpPr/>
            <p:nvPr/>
          </p:nvGrpSpPr>
          <p:grpSpPr>
            <a:xfrm>
              <a:off x="13667596" y="3535916"/>
              <a:ext cx="3248804" cy="834027"/>
              <a:chOff x="-2393" y="-42083"/>
              <a:chExt cx="855652" cy="219661"/>
            </a:xfrm>
          </p:grpSpPr>
          <p:sp>
            <p:nvSpPr>
              <p:cNvPr id="86" name="Freeform 38">
                <a:extLst>
                  <a:ext uri="{FF2B5EF4-FFF2-40B4-BE49-F238E27FC236}">
                    <a16:creationId xmlns:a16="http://schemas.microsoft.com/office/drawing/2014/main" id="{C23996F9-0635-C8BC-6538-591DAC020FF9}"/>
                  </a:ext>
                </a:extLst>
              </p:cNvPr>
              <p:cNvSpPr/>
              <p:nvPr/>
            </p:nvSpPr>
            <p:spPr>
              <a:xfrm>
                <a:off x="0" y="0"/>
                <a:ext cx="853259" cy="152986"/>
              </a:xfrm>
              <a:custGeom>
                <a:avLst/>
                <a:gdLst/>
                <a:ahLst/>
                <a:cxnLst/>
                <a:rect l="l" t="t" r="r" b="b"/>
                <a:pathLst>
                  <a:path w="853259" h="152986">
                    <a:moveTo>
                      <a:pt x="0" y="0"/>
                    </a:moveTo>
                    <a:lnTo>
                      <a:pt x="853259" y="0"/>
                    </a:lnTo>
                    <a:lnTo>
                      <a:pt x="853259" y="152986"/>
                    </a:lnTo>
                    <a:lnTo>
                      <a:pt x="0" y="152986"/>
                    </a:lnTo>
                    <a:close/>
                  </a:path>
                </a:pathLst>
              </a:custGeom>
              <a:solidFill>
                <a:srgbClr val="3EDAD8"/>
              </a:solidFill>
              <a:ln cap="sq">
                <a:noFill/>
                <a:prstDash val="solid"/>
                <a:miter/>
              </a:ln>
            </p:spPr>
            <p:txBody>
              <a:bodyPr/>
              <a:lstStyle/>
              <a:p>
                <a:endParaRPr lang="en-US"/>
              </a:p>
            </p:txBody>
          </p:sp>
          <p:sp>
            <p:nvSpPr>
              <p:cNvPr id="87" name="TextBox 39">
                <a:extLst>
                  <a:ext uri="{FF2B5EF4-FFF2-40B4-BE49-F238E27FC236}">
                    <a16:creationId xmlns:a16="http://schemas.microsoft.com/office/drawing/2014/main" id="{3AFFE58F-BC05-1868-837F-CC487E6BAABC}"/>
                  </a:ext>
                </a:extLst>
              </p:cNvPr>
              <p:cNvSpPr txBox="1"/>
              <p:nvPr/>
            </p:nvSpPr>
            <p:spPr>
              <a:xfrm>
                <a:off x="-2393" y="-42083"/>
                <a:ext cx="853259" cy="219661"/>
              </a:xfrm>
              <a:prstGeom prst="rect">
                <a:avLst/>
              </a:prstGeom>
            </p:spPr>
            <p:txBody>
              <a:bodyPr lIns="50800" tIns="50800" rIns="50800" bIns="50800" rtlCol="0" anchor="ctr"/>
              <a:lstStyle/>
              <a:p>
                <a:pPr marL="0" lvl="0" indent="0" algn="ctr">
                  <a:lnSpc>
                    <a:spcPts val="3000"/>
                  </a:lnSpc>
                  <a:spcBef>
                    <a:spcPct val="0"/>
                  </a:spcBef>
                </a:pPr>
                <a:r>
                  <a:rPr lang="en-US" sz="2000" dirty="0">
                    <a:solidFill>
                      <a:srgbClr val="13538A"/>
                    </a:solidFill>
                    <a:latin typeface="Aileron"/>
                  </a:rPr>
                  <a:t>Date Flown</a:t>
                </a:r>
              </a:p>
            </p:txBody>
          </p:sp>
        </p:grpSp>
      </p:grpSp>
      <p:grpSp>
        <p:nvGrpSpPr>
          <p:cNvPr id="98" name="Group 97">
            <a:extLst>
              <a:ext uri="{FF2B5EF4-FFF2-40B4-BE49-F238E27FC236}">
                <a16:creationId xmlns:a16="http://schemas.microsoft.com/office/drawing/2014/main" id="{3EDE69FD-8D9C-58A8-9C65-29A62C28206A}"/>
              </a:ext>
            </a:extLst>
          </p:cNvPr>
          <p:cNvGrpSpPr/>
          <p:nvPr/>
        </p:nvGrpSpPr>
        <p:grpSpPr>
          <a:xfrm>
            <a:off x="1195644" y="5890929"/>
            <a:ext cx="8413279" cy="4078267"/>
            <a:chOff x="1195644" y="5890929"/>
            <a:chExt cx="8413279" cy="4078267"/>
          </a:xfrm>
        </p:grpSpPr>
        <p:sp>
          <p:nvSpPr>
            <p:cNvPr id="20" name="AutoShape 14">
              <a:extLst>
                <a:ext uri="{FF2B5EF4-FFF2-40B4-BE49-F238E27FC236}">
                  <a16:creationId xmlns:a16="http://schemas.microsoft.com/office/drawing/2014/main" id="{14F7C202-F1A8-4BAD-9FBC-44CF9E26522B}"/>
                </a:ext>
              </a:extLst>
            </p:cNvPr>
            <p:cNvSpPr/>
            <p:nvPr/>
          </p:nvSpPr>
          <p:spPr>
            <a:xfrm>
              <a:off x="8702364" y="7946414"/>
              <a:ext cx="906559" cy="5554"/>
            </a:xfrm>
            <a:prstGeom prst="line">
              <a:avLst/>
            </a:prstGeom>
            <a:ln w="38100" cap="rnd">
              <a:solidFill>
                <a:srgbClr val="37C9EF"/>
              </a:solidFill>
              <a:prstDash val="sysDash"/>
              <a:headEnd type="none" w="sm" len="sm"/>
              <a:tailEnd type="none" w="sm" len="sm"/>
            </a:ln>
          </p:spPr>
          <p:txBody>
            <a:bodyPr/>
            <a:lstStyle/>
            <a:p>
              <a:endParaRPr lang="en-US"/>
            </a:p>
          </p:txBody>
        </p:sp>
        <p:sp>
          <p:nvSpPr>
            <p:cNvPr id="26" name="AutoShape 21">
              <a:extLst>
                <a:ext uri="{FF2B5EF4-FFF2-40B4-BE49-F238E27FC236}">
                  <a16:creationId xmlns:a16="http://schemas.microsoft.com/office/drawing/2014/main" id="{EE1FA158-5CFE-4F01-05EC-E5C2F3E86AEB}"/>
                </a:ext>
              </a:extLst>
            </p:cNvPr>
            <p:cNvSpPr/>
            <p:nvPr/>
          </p:nvSpPr>
          <p:spPr>
            <a:xfrm flipH="1">
              <a:off x="9144000" y="6215368"/>
              <a:ext cx="0" cy="1717551"/>
            </a:xfrm>
            <a:prstGeom prst="line">
              <a:avLst/>
            </a:prstGeom>
            <a:ln w="38100" cap="flat">
              <a:solidFill>
                <a:srgbClr val="37C9EF"/>
              </a:solidFill>
              <a:prstDash val="solid"/>
              <a:headEnd type="none" w="sm" len="sm"/>
              <a:tailEnd type="none" w="sm" len="sm"/>
            </a:ln>
          </p:spPr>
          <p:txBody>
            <a:bodyPr/>
            <a:lstStyle/>
            <a:p>
              <a:endParaRPr lang="en-US"/>
            </a:p>
          </p:txBody>
        </p:sp>
        <p:grpSp>
          <p:nvGrpSpPr>
            <p:cNvPr id="23" name="Group 18">
              <a:extLst>
                <a:ext uri="{FF2B5EF4-FFF2-40B4-BE49-F238E27FC236}">
                  <a16:creationId xmlns:a16="http://schemas.microsoft.com/office/drawing/2014/main" id="{0278FC87-5B1F-78AA-2C33-860E739D7FCC}"/>
                </a:ext>
              </a:extLst>
            </p:cNvPr>
            <p:cNvGrpSpPr/>
            <p:nvPr/>
          </p:nvGrpSpPr>
          <p:grpSpPr>
            <a:xfrm>
              <a:off x="5971895" y="7270390"/>
              <a:ext cx="2707182" cy="1311044"/>
              <a:chOff x="-10791" y="-35183"/>
              <a:chExt cx="713003" cy="345295"/>
            </a:xfrm>
          </p:grpSpPr>
          <p:sp>
            <p:nvSpPr>
              <p:cNvPr id="24" name="Freeform 19">
                <a:extLst>
                  <a:ext uri="{FF2B5EF4-FFF2-40B4-BE49-F238E27FC236}">
                    <a16:creationId xmlns:a16="http://schemas.microsoft.com/office/drawing/2014/main" id="{7A10F73A-23D5-3113-63C2-D449D7DB3524}"/>
                  </a:ext>
                </a:extLst>
              </p:cNvPr>
              <p:cNvSpPr/>
              <p:nvPr/>
            </p:nvSpPr>
            <p:spPr>
              <a:xfrm>
                <a:off x="0" y="0"/>
                <a:ext cx="702212" cy="278620"/>
              </a:xfrm>
              <a:custGeom>
                <a:avLst/>
                <a:gdLst/>
                <a:ahLst/>
                <a:cxnLst/>
                <a:rect l="l" t="t" r="r" b="b"/>
                <a:pathLst>
                  <a:path w="702212" h="278620">
                    <a:moveTo>
                      <a:pt x="0" y="0"/>
                    </a:moveTo>
                    <a:lnTo>
                      <a:pt x="702212" y="0"/>
                    </a:lnTo>
                    <a:lnTo>
                      <a:pt x="702212" y="278620"/>
                    </a:lnTo>
                    <a:lnTo>
                      <a:pt x="0" y="278620"/>
                    </a:lnTo>
                    <a:close/>
                  </a:path>
                </a:pathLst>
              </a:custGeom>
              <a:solidFill>
                <a:srgbClr val="000000">
                  <a:alpha val="0"/>
                </a:srgbClr>
              </a:solidFill>
              <a:ln w="47625" cap="sq">
                <a:solidFill>
                  <a:srgbClr val="2C92D5"/>
                </a:solidFill>
                <a:prstDash val="solid"/>
                <a:miter/>
              </a:ln>
            </p:spPr>
            <p:txBody>
              <a:bodyPr/>
              <a:lstStyle/>
              <a:p>
                <a:endParaRPr lang="en-US"/>
              </a:p>
            </p:txBody>
          </p:sp>
          <p:sp>
            <p:nvSpPr>
              <p:cNvPr id="25" name="TextBox 20">
                <a:extLst>
                  <a:ext uri="{FF2B5EF4-FFF2-40B4-BE49-F238E27FC236}">
                    <a16:creationId xmlns:a16="http://schemas.microsoft.com/office/drawing/2014/main" id="{20B08566-5F39-D7E3-43E4-14C6CE705FA6}"/>
                  </a:ext>
                </a:extLst>
              </p:cNvPr>
              <p:cNvSpPr txBox="1"/>
              <p:nvPr/>
            </p:nvSpPr>
            <p:spPr>
              <a:xfrm>
                <a:off x="-10791" y="-35183"/>
                <a:ext cx="702212" cy="345295"/>
              </a:xfrm>
              <a:prstGeom prst="rect">
                <a:avLst/>
              </a:prstGeom>
            </p:spPr>
            <p:txBody>
              <a:bodyPr lIns="50800" tIns="50800" rIns="50800" bIns="50800" rtlCol="0" anchor="ctr"/>
              <a:lstStyle/>
              <a:p>
                <a:pPr marL="0" lvl="0" indent="0" algn="ctr">
                  <a:lnSpc>
                    <a:spcPts val="3000"/>
                  </a:lnSpc>
                  <a:spcBef>
                    <a:spcPct val="0"/>
                  </a:spcBef>
                </a:pPr>
                <a:r>
                  <a:rPr lang="en-US" sz="2000" dirty="0">
                    <a:solidFill>
                      <a:srgbClr val="2C92D5"/>
                    </a:solidFill>
                    <a:latin typeface="Aileron Bold"/>
                  </a:rPr>
                  <a:t>Customers Ratings</a:t>
                </a:r>
              </a:p>
            </p:txBody>
          </p:sp>
        </p:grpSp>
        <p:sp>
          <p:nvSpPr>
            <p:cNvPr id="68" name="Freeform 77">
              <a:extLst>
                <a:ext uri="{FF2B5EF4-FFF2-40B4-BE49-F238E27FC236}">
                  <a16:creationId xmlns:a16="http://schemas.microsoft.com/office/drawing/2014/main" id="{593C5B53-E2EF-6779-AF07-2724E1FFC0AD}"/>
                </a:ext>
              </a:extLst>
            </p:cNvPr>
            <p:cNvSpPr/>
            <p:nvPr/>
          </p:nvSpPr>
          <p:spPr>
            <a:xfrm>
              <a:off x="1261245" y="6708409"/>
              <a:ext cx="3239718" cy="580870"/>
            </a:xfrm>
            <a:custGeom>
              <a:avLst/>
              <a:gdLst/>
              <a:ahLst/>
              <a:cxnLst/>
              <a:rect l="l" t="t" r="r" b="b"/>
              <a:pathLst>
                <a:path w="853259" h="152986">
                  <a:moveTo>
                    <a:pt x="0" y="0"/>
                  </a:moveTo>
                  <a:lnTo>
                    <a:pt x="853259" y="0"/>
                  </a:lnTo>
                  <a:lnTo>
                    <a:pt x="853259" y="152986"/>
                  </a:lnTo>
                  <a:lnTo>
                    <a:pt x="0" y="152986"/>
                  </a:lnTo>
                  <a:close/>
                </a:path>
              </a:pathLst>
            </a:custGeom>
            <a:solidFill>
              <a:srgbClr val="2C92D5"/>
            </a:solidFill>
            <a:ln cap="sq">
              <a:noFill/>
              <a:prstDash val="solid"/>
              <a:miter/>
            </a:ln>
          </p:spPr>
          <p:txBody>
            <a:bodyPr/>
            <a:lstStyle/>
            <a:p>
              <a:endParaRPr lang="en-US"/>
            </a:p>
          </p:txBody>
        </p:sp>
        <p:sp>
          <p:nvSpPr>
            <p:cNvPr id="69" name="TextBox 78">
              <a:extLst>
                <a:ext uri="{FF2B5EF4-FFF2-40B4-BE49-F238E27FC236}">
                  <a16:creationId xmlns:a16="http://schemas.microsoft.com/office/drawing/2014/main" id="{4297ABE2-6837-8697-C03A-D38F4489644F}"/>
                </a:ext>
              </a:extLst>
            </p:cNvPr>
            <p:cNvSpPr txBox="1"/>
            <p:nvPr/>
          </p:nvSpPr>
          <p:spPr>
            <a:xfrm>
              <a:off x="1277574" y="6506008"/>
              <a:ext cx="3239718" cy="834027"/>
            </a:xfrm>
            <a:prstGeom prst="rect">
              <a:avLst/>
            </a:prstGeom>
          </p:spPr>
          <p:txBody>
            <a:bodyPr lIns="50800" tIns="50800" rIns="50800" bIns="50800" rtlCol="0" anchor="ctr"/>
            <a:lstStyle/>
            <a:p>
              <a:pPr marL="0" lvl="0" indent="0" algn="ctr">
                <a:lnSpc>
                  <a:spcPts val="3000"/>
                </a:lnSpc>
                <a:spcBef>
                  <a:spcPct val="0"/>
                </a:spcBef>
              </a:pPr>
              <a:r>
                <a:rPr lang="en-US" sz="2000" dirty="0">
                  <a:solidFill>
                    <a:srgbClr val="FFFFFF"/>
                  </a:solidFill>
                  <a:latin typeface="Aileron"/>
                </a:rPr>
                <a:t>Inflight Entertainment</a:t>
              </a:r>
            </a:p>
          </p:txBody>
        </p:sp>
        <p:sp>
          <p:nvSpPr>
            <p:cNvPr id="70" name="Freeform 80">
              <a:extLst>
                <a:ext uri="{FF2B5EF4-FFF2-40B4-BE49-F238E27FC236}">
                  <a16:creationId xmlns:a16="http://schemas.microsoft.com/office/drawing/2014/main" id="{E1B32189-228B-A924-C11B-7FE596FE4ACB}"/>
                </a:ext>
              </a:extLst>
            </p:cNvPr>
            <p:cNvSpPr/>
            <p:nvPr/>
          </p:nvSpPr>
          <p:spPr>
            <a:xfrm>
              <a:off x="1261245" y="7358399"/>
              <a:ext cx="3239718" cy="580870"/>
            </a:xfrm>
            <a:custGeom>
              <a:avLst/>
              <a:gdLst/>
              <a:ahLst/>
              <a:cxnLst/>
              <a:rect l="l" t="t" r="r" b="b"/>
              <a:pathLst>
                <a:path w="853259" h="152986">
                  <a:moveTo>
                    <a:pt x="0" y="0"/>
                  </a:moveTo>
                  <a:lnTo>
                    <a:pt x="853259" y="0"/>
                  </a:lnTo>
                  <a:lnTo>
                    <a:pt x="853259" y="152986"/>
                  </a:lnTo>
                  <a:lnTo>
                    <a:pt x="0" y="152986"/>
                  </a:lnTo>
                  <a:close/>
                </a:path>
              </a:pathLst>
            </a:custGeom>
            <a:solidFill>
              <a:srgbClr val="2C92D5"/>
            </a:solidFill>
            <a:ln cap="sq">
              <a:noFill/>
              <a:prstDash val="solid"/>
              <a:miter/>
            </a:ln>
          </p:spPr>
          <p:txBody>
            <a:bodyPr/>
            <a:lstStyle/>
            <a:p>
              <a:endParaRPr lang="en-US"/>
            </a:p>
          </p:txBody>
        </p:sp>
        <p:sp>
          <p:nvSpPr>
            <p:cNvPr id="71" name="TextBox 81">
              <a:extLst>
                <a:ext uri="{FF2B5EF4-FFF2-40B4-BE49-F238E27FC236}">
                  <a16:creationId xmlns:a16="http://schemas.microsoft.com/office/drawing/2014/main" id="{6DEB2E5C-2762-2A8D-2098-C52B3C7166D8}"/>
                </a:ext>
              </a:extLst>
            </p:cNvPr>
            <p:cNvSpPr txBox="1"/>
            <p:nvPr/>
          </p:nvSpPr>
          <p:spPr>
            <a:xfrm>
              <a:off x="1244916" y="7172545"/>
              <a:ext cx="3239718" cy="834027"/>
            </a:xfrm>
            <a:prstGeom prst="rect">
              <a:avLst/>
            </a:prstGeom>
          </p:spPr>
          <p:txBody>
            <a:bodyPr lIns="50800" tIns="50800" rIns="50800" bIns="50800" rtlCol="0" anchor="ctr"/>
            <a:lstStyle/>
            <a:p>
              <a:pPr marL="0" lvl="0" indent="0" algn="ctr">
                <a:lnSpc>
                  <a:spcPts val="3000"/>
                </a:lnSpc>
                <a:spcBef>
                  <a:spcPct val="0"/>
                </a:spcBef>
              </a:pPr>
              <a:r>
                <a:rPr lang="en-US" sz="2000" dirty="0">
                  <a:solidFill>
                    <a:srgbClr val="FFFFFF"/>
                  </a:solidFill>
                  <a:latin typeface="Aileron"/>
                </a:rPr>
                <a:t>Cabin Staff Services</a:t>
              </a:r>
            </a:p>
          </p:txBody>
        </p:sp>
        <p:sp>
          <p:nvSpPr>
            <p:cNvPr id="72" name="Freeform 83">
              <a:extLst>
                <a:ext uri="{FF2B5EF4-FFF2-40B4-BE49-F238E27FC236}">
                  <a16:creationId xmlns:a16="http://schemas.microsoft.com/office/drawing/2014/main" id="{6DEBDFFC-782F-0FB5-F6BC-44B21979117C}"/>
                </a:ext>
              </a:extLst>
            </p:cNvPr>
            <p:cNvSpPr/>
            <p:nvPr/>
          </p:nvSpPr>
          <p:spPr>
            <a:xfrm>
              <a:off x="1261245" y="8008389"/>
              <a:ext cx="3239718" cy="580870"/>
            </a:xfrm>
            <a:custGeom>
              <a:avLst/>
              <a:gdLst/>
              <a:ahLst/>
              <a:cxnLst/>
              <a:rect l="l" t="t" r="r" b="b"/>
              <a:pathLst>
                <a:path w="853259" h="152986">
                  <a:moveTo>
                    <a:pt x="0" y="0"/>
                  </a:moveTo>
                  <a:lnTo>
                    <a:pt x="853259" y="0"/>
                  </a:lnTo>
                  <a:lnTo>
                    <a:pt x="853259" y="152986"/>
                  </a:lnTo>
                  <a:lnTo>
                    <a:pt x="0" y="152986"/>
                  </a:lnTo>
                  <a:close/>
                </a:path>
              </a:pathLst>
            </a:custGeom>
            <a:solidFill>
              <a:srgbClr val="2C92D5"/>
            </a:solidFill>
            <a:ln cap="sq">
              <a:noFill/>
              <a:prstDash val="solid"/>
              <a:miter/>
            </a:ln>
          </p:spPr>
          <p:txBody>
            <a:bodyPr/>
            <a:lstStyle/>
            <a:p>
              <a:endParaRPr lang="en-US"/>
            </a:p>
          </p:txBody>
        </p:sp>
        <p:sp>
          <p:nvSpPr>
            <p:cNvPr id="73" name="TextBox 84">
              <a:extLst>
                <a:ext uri="{FF2B5EF4-FFF2-40B4-BE49-F238E27FC236}">
                  <a16:creationId xmlns:a16="http://schemas.microsoft.com/office/drawing/2014/main" id="{C2A2205C-C3C8-2EE5-98CA-AB1E3F94B9E5}"/>
                </a:ext>
              </a:extLst>
            </p:cNvPr>
            <p:cNvSpPr txBox="1"/>
            <p:nvPr/>
          </p:nvSpPr>
          <p:spPr>
            <a:xfrm>
              <a:off x="1211753" y="7821490"/>
              <a:ext cx="3239718" cy="834027"/>
            </a:xfrm>
            <a:prstGeom prst="rect">
              <a:avLst/>
            </a:prstGeom>
          </p:spPr>
          <p:txBody>
            <a:bodyPr lIns="50800" tIns="50800" rIns="50800" bIns="50800" rtlCol="0" anchor="ctr"/>
            <a:lstStyle/>
            <a:p>
              <a:pPr marL="0" lvl="0" indent="0" algn="ctr">
                <a:lnSpc>
                  <a:spcPts val="3000"/>
                </a:lnSpc>
                <a:spcBef>
                  <a:spcPct val="0"/>
                </a:spcBef>
              </a:pPr>
              <a:r>
                <a:rPr lang="en-US" sz="2000" dirty="0">
                  <a:solidFill>
                    <a:srgbClr val="FFFFFF"/>
                  </a:solidFill>
                  <a:latin typeface="Aileron"/>
                </a:rPr>
                <a:t>Ground Service</a:t>
              </a:r>
            </a:p>
          </p:txBody>
        </p:sp>
        <p:sp>
          <p:nvSpPr>
            <p:cNvPr id="74" name="Freeform 86">
              <a:extLst>
                <a:ext uri="{FF2B5EF4-FFF2-40B4-BE49-F238E27FC236}">
                  <a16:creationId xmlns:a16="http://schemas.microsoft.com/office/drawing/2014/main" id="{3492EC3C-C4D3-8EFD-578D-94D281B8B846}"/>
                </a:ext>
              </a:extLst>
            </p:cNvPr>
            <p:cNvSpPr/>
            <p:nvPr/>
          </p:nvSpPr>
          <p:spPr>
            <a:xfrm>
              <a:off x="1261245" y="8658380"/>
              <a:ext cx="3239718" cy="580870"/>
            </a:xfrm>
            <a:custGeom>
              <a:avLst/>
              <a:gdLst/>
              <a:ahLst/>
              <a:cxnLst/>
              <a:rect l="l" t="t" r="r" b="b"/>
              <a:pathLst>
                <a:path w="853259" h="152986">
                  <a:moveTo>
                    <a:pt x="0" y="0"/>
                  </a:moveTo>
                  <a:lnTo>
                    <a:pt x="853259" y="0"/>
                  </a:lnTo>
                  <a:lnTo>
                    <a:pt x="853259" y="152986"/>
                  </a:lnTo>
                  <a:lnTo>
                    <a:pt x="0" y="152986"/>
                  </a:lnTo>
                  <a:close/>
                </a:path>
              </a:pathLst>
            </a:custGeom>
            <a:solidFill>
              <a:srgbClr val="2C92D5"/>
            </a:solidFill>
            <a:ln cap="sq">
              <a:noFill/>
              <a:prstDash val="solid"/>
              <a:miter/>
            </a:ln>
          </p:spPr>
          <p:txBody>
            <a:bodyPr/>
            <a:lstStyle/>
            <a:p>
              <a:endParaRPr lang="en-US"/>
            </a:p>
          </p:txBody>
        </p:sp>
        <p:sp>
          <p:nvSpPr>
            <p:cNvPr id="75" name="TextBox 87">
              <a:extLst>
                <a:ext uri="{FF2B5EF4-FFF2-40B4-BE49-F238E27FC236}">
                  <a16:creationId xmlns:a16="http://schemas.microsoft.com/office/drawing/2014/main" id="{962635DB-91A3-B2E8-C40B-61D9B9CEDB51}"/>
                </a:ext>
              </a:extLst>
            </p:cNvPr>
            <p:cNvSpPr txBox="1"/>
            <p:nvPr/>
          </p:nvSpPr>
          <p:spPr>
            <a:xfrm>
              <a:off x="1277574" y="8488558"/>
              <a:ext cx="3239718" cy="834027"/>
            </a:xfrm>
            <a:prstGeom prst="rect">
              <a:avLst/>
            </a:prstGeom>
          </p:spPr>
          <p:txBody>
            <a:bodyPr lIns="50800" tIns="50800" rIns="50800" bIns="50800" rtlCol="0" anchor="ctr"/>
            <a:lstStyle/>
            <a:p>
              <a:pPr marL="0" lvl="0" indent="0" algn="ctr">
                <a:lnSpc>
                  <a:spcPts val="3000"/>
                </a:lnSpc>
                <a:spcBef>
                  <a:spcPct val="0"/>
                </a:spcBef>
              </a:pPr>
              <a:r>
                <a:rPr lang="en-US" sz="2000" dirty="0" err="1">
                  <a:solidFill>
                    <a:srgbClr val="FFFFFF"/>
                  </a:solidFill>
                  <a:latin typeface="Aileron"/>
                </a:rPr>
                <a:t>Wifi</a:t>
              </a:r>
              <a:r>
                <a:rPr lang="en-US" sz="2000" dirty="0">
                  <a:solidFill>
                    <a:srgbClr val="FFFFFF"/>
                  </a:solidFill>
                  <a:latin typeface="Aileron"/>
                </a:rPr>
                <a:t> and Connectivity</a:t>
              </a:r>
            </a:p>
          </p:txBody>
        </p:sp>
        <p:sp>
          <p:nvSpPr>
            <p:cNvPr id="76" name="AutoShape 88">
              <a:extLst>
                <a:ext uri="{FF2B5EF4-FFF2-40B4-BE49-F238E27FC236}">
                  <a16:creationId xmlns:a16="http://schemas.microsoft.com/office/drawing/2014/main" id="{8CB91744-3AA6-6969-618A-515BDF684CDA}"/>
                </a:ext>
              </a:extLst>
            </p:cNvPr>
            <p:cNvSpPr/>
            <p:nvPr/>
          </p:nvSpPr>
          <p:spPr>
            <a:xfrm rot="-5400000" flipV="1">
              <a:off x="3382137" y="7967366"/>
              <a:ext cx="3246049" cy="3393"/>
            </a:xfrm>
            <a:prstGeom prst="line">
              <a:avLst/>
            </a:prstGeom>
            <a:ln w="38100" cap="flat">
              <a:solidFill>
                <a:srgbClr val="2C92D5"/>
              </a:solidFill>
              <a:prstDash val="solid"/>
              <a:headEnd type="none" w="sm" len="sm"/>
              <a:tailEnd type="none" w="sm" len="sm"/>
            </a:ln>
          </p:spPr>
          <p:txBody>
            <a:bodyPr/>
            <a:lstStyle/>
            <a:p>
              <a:endParaRPr lang="en-US"/>
            </a:p>
          </p:txBody>
        </p:sp>
        <p:sp>
          <p:nvSpPr>
            <p:cNvPr id="77" name="AutoShape 89">
              <a:extLst>
                <a:ext uri="{FF2B5EF4-FFF2-40B4-BE49-F238E27FC236}">
                  <a16:creationId xmlns:a16="http://schemas.microsoft.com/office/drawing/2014/main" id="{1DF5EF34-3331-4427-6DFC-3068FC6DAA6D}"/>
                </a:ext>
              </a:extLst>
            </p:cNvPr>
            <p:cNvSpPr/>
            <p:nvPr/>
          </p:nvSpPr>
          <p:spPr>
            <a:xfrm>
              <a:off x="4500964" y="8907904"/>
              <a:ext cx="505894" cy="55685"/>
            </a:xfrm>
            <a:prstGeom prst="line">
              <a:avLst/>
            </a:prstGeom>
            <a:ln w="38100" cap="flat">
              <a:solidFill>
                <a:srgbClr val="2C92D5"/>
              </a:solidFill>
              <a:prstDash val="solid"/>
              <a:headEnd type="none" w="sm" len="sm"/>
              <a:tailEnd type="none" w="sm" len="sm"/>
            </a:ln>
          </p:spPr>
          <p:txBody>
            <a:bodyPr/>
            <a:lstStyle/>
            <a:p>
              <a:endParaRPr lang="en-US"/>
            </a:p>
          </p:txBody>
        </p:sp>
        <p:sp>
          <p:nvSpPr>
            <p:cNvPr id="78" name="AutoShape 90">
              <a:extLst>
                <a:ext uri="{FF2B5EF4-FFF2-40B4-BE49-F238E27FC236}">
                  <a16:creationId xmlns:a16="http://schemas.microsoft.com/office/drawing/2014/main" id="{473D8975-CACE-DE56-87FF-4415AE01443C}"/>
                </a:ext>
              </a:extLst>
            </p:cNvPr>
            <p:cNvSpPr/>
            <p:nvPr/>
          </p:nvSpPr>
          <p:spPr>
            <a:xfrm>
              <a:off x="4500964" y="6957933"/>
              <a:ext cx="512470" cy="63499"/>
            </a:xfrm>
            <a:prstGeom prst="line">
              <a:avLst/>
            </a:prstGeom>
            <a:ln w="38100" cap="flat">
              <a:solidFill>
                <a:srgbClr val="2C92D5"/>
              </a:solidFill>
              <a:prstDash val="solid"/>
              <a:headEnd type="none" w="sm" len="sm"/>
              <a:tailEnd type="none" w="sm" len="sm"/>
            </a:ln>
          </p:spPr>
          <p:txBody>
            <a:bodyPr/>
            <a:lstStyle/>
            <a:p>
              <a:endParaRPr lang="en-US"/>
            </a:p>
          </p:txBody>
        </p:sp>
        <p:sp>
          <p:nvSpPr>
            <p:cNvPr id="91" name="Freeform 86">
              <a:extLst>
                <a:ext uri="{FF2B5EF4-FFF2-40B4-BE49-F238E27FC236}">
                  <a16:creationId xmlns:a16="http://schemas.microsoft.com/office/drawing/2014/main" id="{67AF3242-64F9-FD8B-1DD1-770839508A4C}"/>
                </a:ext>
              </a:extLst>
            </p:cNvPr>
            <p:cNvSpPr/>
            <p:nvPr/>
          </p:nvSpPr>
          <p:spPr>
            <a:xfrm>
              <a:off x="1267527" y="9304462"/>
              <a:ext cx="3239718" cy="580870"/>
            </a:xfrm>
            <a:custGeom>
              <a:avLst/>
              <a:gdLst/>
              <a:ahLst/>
              <a:cxnLst/>
              <a:rect l="l" t="t" r="r" b="b"/>
              <a:pathLst>
                <a:path w="853259" h="152986">
                  <a:moveTo>
                    <a:pt x="0" y="0"/>
                  </a:moveTo>
                  <a:lnTo>
                    <a:pt x="853259" y="0"/>
                  </a:lnTo>
                  <a:lnTo>
                    <a:pt x="853259" y="152986"/>
                  </a:lnTo>
                  <a:lnTo>
                    <a:pt x="0" y="152986"/>
                  </a:lnTo>
                  <a:close/>
                </a:path>
              </a:pathLst>
            </a:custGeom>
            <a:solidFill>
              <a:srgbClr val="2C92D5"/>
            </a:solidFill>
            <a:ln cap="sq">
              <a:noFill/>
              <a:prstDash val="solid"/>
              <a:miter/>
            </a:ln>
          </p:spPr>
          <p:txBody>
            <a:bodyPr/>
            <a:lstStyle/>
            <a:p>
              <a:endParaRPr lang="en-US"/>
            </a:p>
          </p:txBody>
        </p:sp>
        <p:sp>
          <p:nvSpPr>
            <p:cNvPr id="79" name="AutoShape 91">
              <a:extLst>
                <a:ext uri="{FF2B5EF4-FFF2-40B4-BE49-F238E27FC236}">
                  <a16:creationId xmlns:a16="http://schemas.microsoft.com/office/drawing/2014/main" id="{A6835887-ED61-FB77-1380-71B38891A34E}"/>
                </a:ext>
              </a:extLst>
            </p:cNvPr>
            <p:cNvSpPr/>
            <p:nvPr/>
          </p:nvSpPr>
          <p:spPr>
            <a:xfrm>
              <a:off x="4500964" y="8257914"/>
              <a:ext cx="505894" cy="59593"/>
            </a:xfrm>
            <a:prstGeom prst="line">
              <a:avLst/>
            </a:prstGeom>
            <a:ln w="38100" cap="flat">
              <a:solidFill>
                <a:srgbClr val="2C92D5"/>
              </a:solidFill>
              <a:prstDash val="solid"/>
              <a:headEnd type="none" w="sm" len="sm"/>
              <a:tailEnd type="none" w="sm" len="sm"/>
            </a:ln>
          </p:spPr>
          <p:txBody>
            <a:bodyPr/>
            <a:lstStyle/>
            <a:p>
              <a:endParaRPr lang="en-US"/>
            </a:p>
          </p:txBody>
        </p:sp>
        <p:sp>
          <p:nvSpPr>
            <p:cNvPr id="80" name="AutoShape 92">
              <a:extLst>
                <a:ext uri="{FF2B5EF4-FFF2-40B4-BE49-F238E27FC236}">
                  <a16:creationId xmlns:a16="http://schemas.microsoft.com/office/drawing/2014/main" id="{CD289FF5-EB34-525B-7534-680702732234}"/>
                </a:ext>
              </a:extLst>
            </p:cNvPr>
            <p:cNvSpPr/>
            <p:nvPr/>
          </p:nvSpPr>
          <p:spPr>
            <a:xfrm rot="-10800000">
              <a:off x="4499693" y="7622611"/>
              <a:ext cx="492650" cy="59593"/>
            </a:xfrm>
            <a:prstGeom prst="line">
              <a:avLst/>
            </a:prstGeom>
            <a:ln w="38100" cap="flat">
              <a:solidFill>
                <a:srgbClr val="2C92D5"/>
              </a:solidFill>
              <a:prstDash val="solid"/>
              <a:headEnd type="none" w="sm" len="sm"/>
              <a:tailEnd type="none" w="sm" len="sm"/>
            </a:ln>
          </p:spPr>
          <p:txBody>
            <a:bodyPr/>
            <a:lstStyle/>
            <a:p>
              <a:endParaRPr lang="en-US"/>
            </a:p>
          </p:txBody>
        </p:sp>
        <p:sp>
          <p:nvSpPr>
            <p:cNvPr id="88" name="Freeform 77">
              <a:extLst>
                <a:ext uri="{FF2B5EF4-FFF2-40B4-BE49-F238E27FC236}">
                  <a16:creationId xmlns:a16="http://schemas.microsoft.com/office/drawing/2014/main" id="{39A79503-702C-AA4E-94D9-3AF3D8E8B9B1}"/>
                </a:ext>
              </a:extLst>
            </p:cNvPr>
            <p:cNvSpPr/>
            <p:nvPr/>
          </p:nvSpPr>
          <p:spPr>
            <a:xfrm>
              <a:off x="1257854" y="6058419"/>
              <a:ext cx="3239718" cy="580870"/>
            </a:xfrm>
            <a:custGeom>
              <a:avLst/>
              <a:gdLst/>
              <a:ahLst/>
              <a:cxnLst/>
              <a:rect l="l" t="t" r="r" b="b"/>
              <a:pathLst>
                <a:path w="853259" h="152986">
                  <a:moveTo>
                    <a:pt x="0" y="0"/>
                  </a:moveTo>
                  <a:lnTo>
                    <a:pt x="853259" y="0"/>
                  </a:lnTo>
                  <a:lnTo>
                    <a:pt x="853259" y="152986"/>
                  </a:lnTo>
                  <a:lnTo>
                    <a:pt x="0" y="152986"/>
                  </a:lnTo>
                  <a:close/>
                </a:path>
              </a:pathLst>
            </a:custGeom>
            <a:solidFill>
              <a:srgbClr val="2C92D5"/>
            </a:solidFill>
            <a:ln cap="sq">
              <a:noFill/>
              <a:prstDash val="solid"/>
              <a:miter/>
            </a:ln>
          </p:spPr>
          <p:txBody>
            <a:bodyPr/>
            <a:lstStyle/>
            <a:p>
              <a:endParaRPr lang="en-US"/>
            </a:p>
          </p:txBody>
        </p:sp>
        <p:sp>
          <p:nvSpPr>
            <p:cNvPr id="89" name="TextBox 78">
              <a:extLst>
                <a:ext uri="{FF2B5EF4-FFF2-40B4-BE49-F238E27FC236}">
                  <a16:creationId xmlns:a16="http://schemas.microsoft.com/office/drawing/2014/main" id="{FB7E6B47-9AAC-40A4-3406-2D868E912852}"/>
                </a:ext>
              </a:extLst>
            </p:cNvPr>
            <p:cNvSpPr txBox="1"/>
            <p:nvPr/>
          </p:nvSpPr>
          <p:spPr>
            <a:xfrm>
              <a:off x="1195644" y="5890929"/>
              <a:ext cx="3239718" cy="834027"/>
            </a:xfrm>
            <a:prstGeom prst="rect">
              <a:avLst/>
            </a:prstGeom>
          </p:spPr>
          <p:txBody>
            <a:bodyPr lIns="50800" tIns="50800" rIns="50800" bIns="50800" rtlCol="0" anchor="ctr"/>
            <a:lstStyle/>
            <a:p>
              <a:pPr marL="0" lvl="0" indent="0" algn="ctr">
                <a:lnSpc>
                  <a:spcPts val="3000"/>
                </a:lnSpc>
                <a:spcBef>
                  <a:spcPct val="0"/>
                </a:spcBef>
              </a:pPr>
              <a:r>
                <a:rPr lang="en-US" sz="2000" dirty="0">
                  <a:solidFill>
                    <a:srgbClr val="FFFFFF"/>
                  </a:solidFill>
                  <a:latin typeface="Aileron"/>
                </a:rPr>
                <a:t>Seat Comfort</a:t>
              </a:r>
            </a:p>
          </p:txBody>
        </p:sp>
        <p:sp>
          <p:nvSpPr>
            <p:cNvPr id="90" name="AutoShape 90">
              <a:extLst>
                <a:ext uri="{FF2B5EF4-FFF2-40B4-BE49-F238E27FC236}">
                  <a16:creationId xmlns:a16="http://schemas.microsoft.com/office/drawing/2014/main" id="{11277AA6-DB0D-4735-2CA9-2A3BB72683A8}"/>
                </a:ext>
              </a:extLst>
            </p:cNvPr>
            <p:cNvSpPr/>
            <p:nvPr/>
          </p:nvSpPr>
          <p:spPr>
            <a:xfrm>
              <a:off x="4497573" y="6307943"/>
              <a:ext cx="509286" cy="59591"/>
            </a:xfrm>
            <a:prstGeom prst="line">
              <a:avLst/>
            </a:prstGeom>
            <a:ln w="38100" cap="flat">
              <a:solidFill>
                <a:srgbClr val="2C92D5"/>
              </a:solidFill>
              <a:prstDash val="solid"/>
              <a:headEnd type="none" w="sm" len="sm"/>
              <a:tailEnd type="none" w="sm" len="sm"/>
            </a:ln>
          </p:spPr>
          <p:txBody>
            <a:bodyPr/>
            <a:lstStyle/>
            <a:p>
              <a:endParaRPr lang="en-US"/>
            </a:p>
          </p:txBody>
        </p:sp>
        <p:sp>
          <p:nvSpPr>
            <p:cNvPr id="93" name="AutoShape 89">
              <a:extLst>
                <a:ext uri="{FF2B5EF4-FFF2-40B4-BE49-F238E27FC236}">
                  <a16:creationId xmlns:a16="http://schemas.microsoft.com/office/drawing/2014/main" id="{6BE9817E-63B9-1A31-E12B-73582224B3E7}"/>
                </a:ext>
              </a:extLst>
            </p:cNvPr>
            <p:cNvSpPr/>
            <p:nvPr/>
          </p:nvSpPr>
          <p:spPr>
            <a:xfrm>
              <a:off x="4497572" y="9553988"/>
              <a:ext cx="519253" cy="38100"/>
            </a:xfrm>
            <a:prstGeom prst="line">
              <a:avLst/>
            </a:prstGeom>
            <a:ln w="38100" cap="flat">
              <a:solidFill>
                <a:srgbClr val="2C92D5"/>
              </a:solidFill>
              <a:prstDash val="solid"/>
              <a:headEnd type="none" w="sm" len="sm"/>
              <a:tailEnd type="none" w="sm" len="sm"/>
            </a:ln>
          </p:spPr>
          <p:txBody>
            <a:bodyPr/>
            <a:lstStyle/>
            <a:p>
              <a:endParaRPr lang="en-US"/>
            </a:p>
          </p:txBody>
        </p:sp>
        <p:sp>
          <p:nvSpPr>
            <p:cNvPr id="94" name="AutoShape 40">
              <a:extLst>
                <a:ext uri="{FF2B5EF4-FFF2-40B4-BE49-F238E27FC236}">
                  <a16:creationId xmlns:a16="http://schemas.microsoft.com/office/drawing/2014/main" id="{780774AC-7B15-26C0-A1BA-AB6423A029B1}"/>
                </a:ext>
              </a:extLst>
            </p:cNvPr>
            <p:cNvSpPr/>
            <p:nvPr/>
          </p:nvSpPr>
          <p:spPr>
            <a:xfrm>
              <a:off x="5119089" y="7939269"/>
              <a:ext cx="879526" cy="5555"/>
            </a:xfrm>
            <a:prstGeom prst="line">
              <a:avLst/>
            </a:prstGeom>
            <a:ln w="38100" cap="rnd">
              <a:solidFill>
                <a:srgbClr val="2C92D6"/>
              </a:solidFill>
              <a:prstDash val="sysDash"/>
              <a:headEnd type="none" w="sm" len="sm"/>
              <a:tailEnd type="none" w="sm" len="sm"/>
            </a:ln>
          </p:spPr>
          <p:txBody>
            <a:bodyPr/>
            <a:lstStyle/>
            <a:p>
              <a:endParaRPr lang="en-US"/>
            </a:p>
          </p:txBody>
        </p:sp>
        <p:sp>
          <p:nvSpPr>
            <p:cNvPr id="92" name="TextBox 87">
              <a:extLst>
                <a:ext uri="{FF2B5EF4-FFF2-40B4-BE49-F238E27FC236}">
                  <a16:creationId xmlns:a16="http://schemas.microsoft.com/office/drawing/2014/main" id="{4C1A70DF-E336-8D2E-6ECA-CAD4978DD3F1}"/>
                </a:ext>
              </a:extLst>
            </p:cNvPr>
            <p:cNvSpPr txBox="1"/>
            <p:nvPr/>
          </p:nvSpPr>
          <p:spPr>
            <a:xfrm>
              <a:off x="1272511" y="9135169"/>
              <a:ext cx="3239718" cy="834027"/>
            </a:xfrm>
            <a:prstGeom prst="rect">
              <a:avLst/>
            </a:prstGeom>
          </p:spPr>
          <p:txBody>
            <a:bodyPr lIns="50800" tIns="50800" rIns="50800" bIns="50800" rtlCol="0" anchor="ctr"/>
            <a:lstStyle/>
            <a:p>
              <a:pPr marL="0" lvl="0" indent="0" algn="ctr">
                <a:lnSpc>
                  <a:spcPts val="3000"/>
                </a:lnSpc>
                <a:spcBef>
                  <a:spcPct val="0"/>
                </a:spcBef>
              </a:pPr>
              <a:r>
                <a:rPr lang="en-US" sz="2000" dirty="0">
                  <a:solidFill>
                    <a:srgbClr val="FFFFFF"/>
                  </a:solidFill>
                  <a:latin typeface="Aileron"/>
                </a:rPr>
                <a:t>Food and Beverages</a:t>
              </a:r>
            </a:p>
          </p:txBody>
        </p:sp>
      </p:grpSp>
    </p:spTree>
    <p:extLst>
      <p:ext uri="{BB962C8B-B14F-4D97-AF65-F5344CB8AC3E}">
        <p14:creationId xmlns:p14="http://schemas.microsoft.com/office/powerpoint/2010/main" val="1438353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900" decel="100000" fill="hold"/>
                                        <p:tgtEl>
                                          <p:spTgt spid="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9" presetClass="entr" presetSubtype="0" decel="10000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 calcmode="lin" valueType="num">
                                      <p:cBhvr>
                                        <p:cTn id="23" dur="500" fill="hold"/>
                                        <p:tgtEl>
                                          <p:spTgt spid="9"/>
                                        </p:tgtEl>
                                        <p:attrNameLst>
                                          <p:attrName>style.rotation</p:attrName>
                                        </p:attrNameLst>
                                      </p:cBhvr>
                                      <p:tavLst>
                                        <p:tav tm="0">
                                          <p:val>
                                            <p:fltVal val="360"/>
                                          </p:val>
                                        </p:tav>
                                        <p:tav tm="100000">
                                          <p:val>
                                            <p:fltVal val="0"/>
                                          </p:val>
                                        </p:tav>
                                      </p:tavLst>
                                    </p:anim>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nodeType="clickEffect">
                                  <p:stCondLst>
                                    <p:cond delay="0"/>
                                  </p:stCondLst>
                                  <p:childTnLst>
                                    <p:set>
                                      <p:cBhvr>
                                        <p:cTn id="28" dur="1" fill="hold">
                                          <p:stCondLst>
                                            <p:cond delay="0"/>
                                          </p:stCondLst>
                                        </p:cTn>
                                        <p:tgtEl>
                                          <p:spTgt spid="97"/>
                                        </p:tgtEl>
                                        <p:attrNameLst>
                                          <p:attrName>style.visibility</p:attrName>
                                        </p:attrNameLst>
                                      </p:cBhvr>
                                      <p:to>
                                        <p:strVal val="visible"/>
                                      </p:to>
                                    </p:set>
                                    <p:anim calcmode="lin" valueType="num">
                                      <p:cBhvr>
                                        <p:cTn id="29" dur="500" fill="hold"/>
                                        <p:tgtEl>
                                          <p:spTgt spid="97"/>
                                        </p:tgtEl>
                                        <p:attrNameLst>
                                          <p:attrName>ppt_w</p:attrName>
                                        </p:attrNameLst>
                                      </p:cBhvr>
                                      <p:tavLst>
                                        <p:tav tm="0">
                                          <p:val>
                                            <p:fltVal val="0"/>
                                          </p:val>
                                        </p:tav>
                                        <p:tav tm="100000">
                                          <p:val>
                                            <p:strVal val="#ppt_w"/>
                                          </p:val>
                                        </p:tav>
                                      </p:tavLst>
                                    </p:anim>
                                    <p:anim calcmode="lin" valueType="num">
                                      <p:cBhvr>
                                        <p:cTn id="30" dur="500" fill="hold"/>
                                        <p:tgtEl>
                                          <p:spTgt spid="97"/>
                                        </p:tgtEl>
                                        <p:attrNameLst>
                                          <p:attrName>ppt_h</p:attrName>
                                        </p:attrNameLst>
                                      </p:cBhvr>
                                      <p:tavLst>
                                        <p:tav tm="0">
                                          <p:val>
                                            <p:fltVal val="0"/>
                                          </p:val>
                                        </p:tav>
                                        <p:tav tm="100000">
                                          <p:val>
                                            <p:strVal val="#ppt_h"/>
                                          </p:val>
                                        </p:tav>
                                      </p:tavLst>
                                    </p:anim>
                                    <p:anim calcmode="lin" valueType="num">
                                      <p:cBhvr>
                                        <p:cTn id="31" dur="500" fill="hold"/>
                                        <p:tgtEl>
                                          <p:spTgt spid="97"/>
                                        </p:tgtEl>
                                        <p:attrNameLst>
                                          <p:attrName>style.rotation</p:attrName>
                                        </p:attrNameLst>
                                      </p:cBhvr>
                                      <p:tavLst>
                                        <p:tav tm="0">
                                          <p:val>
                                            <p:fltVal val="360"/>
                                          </p:val>
                                        </p:tav>
                                        <p:tav tm="100000">
                                          <p:val>
                                            <p:fltVal val="0"/>
                                          </p:val>
                                        </p:tav>
                                      </p:tavLst>
                                    </p:anim>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49" presetClass="entr" presetSubtype="0" decel="100000" fill="hold" nodeType="clickEffect">
                                  <p:stCondLst>
                                    <p:cond delay="0"/>
                                  </p:stCondLst>
                                  <p:childTnLst>
                                    <p:set>
                                      <p:cBhvr>
                                        <p:cTn id="36" dur="1" fill="hold">
                                          <p:stCondLst>
                                            <p:cond delay="0"/>
                                          </p:stCondLst>
                                        </p:cTn>
                                        <p:tgtEl>
                                          <p:spTgt spid="98"/>
                                        </p:tgtEl>
                                        <p:attrNameLst>
                                          <p:attrName>style.visibility</p:attrName>
                                        </p:attrNameLst>
                                      </p:cBhvr>
                                      <p:to>
                                        <p:strVal val="visible"/>
                                      </p:to>
                                    </p:set>
                                    <p:anim calcmode="lin" valueType="num">
                                      <p:cBhvr>
                                        <p:cTn id="37" dur="500" fill="hold"/>
                                        <p:tgtEl>
                                          <p:spTgt spid="98"/>
                                        </p:tgtEl>
                                        <p:attrNameLst>
                                          <p:attrName>ppt_w</p:attrName>
                                        </p:attrNameLst>
                                      </p:cBhvr>
                                      <p:tavLst>
                                        <p:tav tm="0">
                                          <p:val>
                                            <p:fltVal val="0"/>
                                          </p:val>
                                        </p:tav>
                                        <p:tav tm="100000">
                                          <p:val>
                                            <p:strVal val="#ppt_w"/>
                                          </p:val>
                                        </p:tav>
                                      </p:tavLst>
                                    </p:anim>
                                    <p:anim calcmode="lin" valueType="num">
                                      <p:cBhvr>
                                        <p:cTn id="38" dur="500" fill="hold"/>
                                        <p:tgtEl>
                                          <p:spTgt spid="98"/>
                                        </p:tgtEl>
                                        <p:attrNameLst>
                                          <p:attrName>ppt_h</p:attrName>
                                        </p:attrNameLst>
                                      </p:cBhvr>
                                      <p:tavLst>
                                        <p:tav tm="0">
                                          <p:val>
                                            <p:fltVal val="0"/>
                                          </p:val>
                                        </p:tav>
                                        <p:tav tm="100000">
                                          <p:val>
                                            <p:strVal val="#ppt_h"/>
                                          </p:val>
                                        </p:tav>
                                      </p:tavLst>
                                    </p:anim>
                                    <p:anim calcmode="lin" valueType="num">
                                      <p:cBhvr>
                                        <p:cTn id="39" dur="500" fill="hold"/>
                                        <p:tgtEl>
                                          <p:spTgt spid="98"/>
                                        </p:tgtEl>
                                        <p:attrNameLst>
                                          <p:attrName>style.rotation</p:attrName>
                                        </p:attrNameLst>
                                      </p:cBhvr>
                                      <p:tavLst>
                                        <p:tav tm="0">
                                          <p:val>
                                            <p:fltVal val="360"/>
                                          </p:val>
                                        </p:tav>
                                        <p:tav tm="100000">
                                          <p:val>
                                            <p:fltVal val="0"/>
                                          </p:val>
                                        </p:tav>
                                      </p:tavLst>
                                    </p:anim>
                                    <p:animEffect transition="in" filter="fade">
                                      <p:cBhvr>
                                        <p:cTn id="40" dur="500"/>
                                        <p:tgtEl>
                                          <p:spTgt spid="98"/>
                                        </p:tgtEl>
                                      </p:cBhvr>
                                    </p:animEffect>
                                  </p:childTnLst>
                                </p:cTn>
                              </p:par>
                            </p:childTnLst>
                          </p:cTn>
                        </p:par>
                      </p:childTnLst>
                    </p:cTn>
                  </p:par>
                  <p:par>
                    <p:cTn id="41" fill="hold">
                      <p:stCondLst>
                        <p:cond delay="indefinite"/>
                      </p:stCondLst>
                      <p:childTnLst>
                        <p:par>
                          <p:cTn id="42" fill="hold">
                            <p:stCondLst>
                              <p:cond delay="0"/>
                            </p:stCondLst>
                            <p:childTnLst>
                              <p:par>
                                <p:cTn id="43" presetID="49" presetClass="entr" presetSubtype="0" decel="100000" fill="hold" nodeType="clickEffect">
                                  <p:stCondLst>
                                    <p:cond delay="0"/>
                                  </p:stCondLst>
                                  <p:childTnLst>
                                    <p:set>
                                      <p:cBhvr>
                                        <p:cTn id="44" dur="1" fill="hold">
                                          <p:stCondLst>
                                            <p:cond delay="0"/>
                                          </p:stCondLst>
                                        </p:cTn>
                                        <p:tgtEl>
                                          <p:spTgt spid="100"/>
                                        </p:tgtEl>
                                        <p:attrNameLst>
                                          <p:attrName>style.visibility</p:attrName>
                                        </p:attrNameLst>
                                      </p:cBhvr>
                                      <p:to>
                                        <p:strVal val="visible"/>
                                      </p:to>
                                    </p:set>
                                    <p:anim calcmode="lin" valueType="num">
                                      <p:cBhvr>
                                        <p:cTn id="45" dur="500" fill="hold"/>
                                        <p:tgtEl>
                                          <p:spTgt spid="100"/>
                                        </p:tgtEl>
                                        <p:attrNameLst>
                                          <p:attrName>ppt_w</p:attrName>
                                        </p:attrNameLst>
                                      </p:cBhvr>
                                      <p:tavLst>
                                        <p:tav tm="0">
                                          <p:val>
                                            <p:fltVal val="0"/>
                                          </p:val>
                                        </p:tav>
                                        <p:tav tm="100000">
                                          <p:val>
                                            <p:strVal val="#ppt_w"/>
                                          </p:val>
                                        </p:tav>
                                      </p:tavLst>
                                    </p:anim>
                                    <p:anim calcmode="lin" valueType="num">
                                      <p:cBhvr>
                                        <p:cTn id="46" dur="500" fill="hold"/>
                                        <p:tgtEl>
                                          <p:spTgt spid="100"/>
                                        </p:tgtEl>
                                        <p:attrNameLst>
                                          <p:attrName>ppt_h</p:attrName>
                                        </p:attrNameLst>
                                      </p:cBhvr>
                                      <p:tavLst>
                                        <p:tav tm="0">
                                          <p:val>
                                            <p:fltVal val="0"/>
                                          </p:val>
                                        </p:tav>
                                        <p:tav tm="100000">
                                          <p:val>
                                            <p:strVal val="#ppt_h"/>
                                          </p:val>
                                        </p:tav>
                                      </p:tavLst>
                                    </p:anim>
                                    <p:anim calcmode="lin" valueType="num">
                                      <p:cBhvr>
                                        <p:cTn id="47" dur="500" fill="hold"/>
                                        <p:tgtEl>
                                          <p:spTgt spid="100"/>
                                        </p:tgtEl>
                                        <p:attrNameLst>
                                          <p:attrName>style.rotation</p:attrName>
                                        </p:attrNameLst>
                                      </p:cBhvr>
                                      <p:tavLst>
                                        <p:tav tm="0">
                                          <p:val>
                                            <p:fltVal val="360"/>
                                          </p:val>
                                        </p:tav>
                                        <p:tav tm="100000">
                                          <p:val>
                                            <p:fltVal val="0"/>
                                          </p:val>
                                        </p:tav>
                                      </p:tavLst>
                                    </p:anim>
                                    <p:animEffect transition="in" filter="fade">
                                      <p:cBhvr>
                                        <p:cTn id="48"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lane flying in the sky&#10;&#10;Description automatically generated">
            <a:extLst>
              <a:ext uri="{FF2B5EF4-FFF2-40B4-BE49-F238E27FC236}">
                <a16:creationId xmlns:a16="http://schemas.microsoft.com/office/drawing/2014/main" id="{F0C3847E-A386-4322-3DA2-8E59C84966D3}"/>
              </a:ext>
            </a:extLst>
          </p:cNvPr>
          <p:cNvPicPr>
            <a:picLocks noChangeAspect="1"/>
          </p:cNvPicPr>
          <p:nvPr/>
        </p:nvPicPr>
        <p:blipFill rotWithShape="1">
          <a:blip r:embed="rId3">
            <a:extLst>
              <a:ext uri="{28A0092B-C50C-407E-A947-70E740481C1C}">
                <a14:useLocalDpi xmlns:a14="http://schemas.microsoft.com/office/drawing/2010/main" val="0"/>
              </a:ext>
            </a:extLst>
          </a:blip>
          <a:srcRect l="37153" t="33662" r="23051" b="29541"/>
          <a:stretch/>
        </p:blipFill>
        <p:spPr>
          <a:xfrm flipH="1">
            <a:off x="-135467" y="-76200"/>
            <a:ext cx="18558933" cy="10439400"/>
          </a:xfrm>
          <a:prstGeom prst="rect">
            <a:avLst/>
          </a:prstGeom>
        </p:spPr>
      </p:pic>
      <p:sp>
        <p:nvSpPr>
          <p:cNvPr id="35" name="Rectangle 34">
            <a:extLst>
              <a:ext uri="{FF2B5EF4-FFF2-40B4-BE49-F238E27FC236}">
                <a16:creationId xmlns:a16="http://schemas.microsoft.com/office/drawing/2014/main" id="{22EBE6EE-1122-DE3E-D613-6E7B7EF43955}"/>
              </a:ext>
            </a:extLst>
          </p:cNvPr>
          <p:cNvSpPr/>
          <p:nvPr/>
        </p:nvSpPr>
        <p:spPr>
          <a:xfrm>
            <a:off x="-135467" y="-426720"/>
            <a:ext cx="18575867" cy="10363200"/>
          </a:xfrm>
          <a:prstGeom prst="rect">
            <a:avLst/>
          </a:prstGeom>
          <a:solidFill>
            <a:schemeClr val="bg1">
              <a:lumMod val="95000"/>
              <a:alpha val="11018"/>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
            <a:extLst>
              <a:ext uri="{FF2B5EF4-FFF2-40B4-BE49-F238E27FC236}">
                <a16:creationId xmlns:a16="http://schemas.microsoft.com/office/drawing/2014/main" id="{F0BB6F8F-E113-9E38-F7EE-4DDC55304F90}"/>
              </a:ext>
            </a:extLst>
          </p:cNvPr>
          <p:cNvSpPr/>
          <p:nvPr/>
        </p:nvSpPr>
        <p:spPr>
          <a:xfrm>
            <a:off x="1028700" y="6216871"/>
            <a:ext cx="3525022" cy="2030323"/>
          </a:xfrm>
          <a:custGeom>
            <a:avLst/>
            <a:gdLst/>
            <a:ahLst/>
            <a:cxnLst/>
            <a:rect l="l" t="t" r="r" b="b"/>
            <a:pathLst>
              <a:path w="928401" h="534735">
                <a:moveTo>
                  <a:pt x="0" y="0"/>
                </a:moveTo>
                <a:lnTo>
                  <a:pt x="928401" y="0"/>
                </a:lnTo>
                <a:lnTo>
                  <a:pt x="928401" y="534735"/>
                </a:lnTo>
                <a:lnTo>
                  <a:pt x="0" y="534735"/>
                </a:lnTo>
                <a:close/>
              </a:path>
            </a:pathLst>
          </a:custGeom>
          <a:solidFill>
            <a:srgbClr val="4FCDCC"/>
          </a:solidFill>
        </p:spPr>
        <p:txBody>
          <a:bodyPr/>
          <a:lstStyle/>
          <a:p>
            <a:endParaRPr lang="en-US"/>
          </a:p>
        </p:txBody>
      </p:sp>
      <p:sp>
        <p:nvSpPr>
          <p:cNvPr id="38" name="TextBox 4">
            <a:extLst>
              <a:ext uri="{FF2B5EF4-FFF2-40B4-BE49-F238E27FC236}">
                <a16:creationId xmlns:a16="http://schemas.microsoft.com/office/drawing/2014/main" id="{A1D0FECF-AB59-B943-2D30-7EB1B10B9E07}"/>
              </a:ext>
            </a:extLst>
          </p:cNvPr>
          <p:cNvSpPr txBox="1"/>
          <p:nvPr/>
        </p:nvSpPr>
        <p:spPr>
          <a:xfrm>
            <a:off x="1028700" y="5927549"/>
            <a:ext cx="3525022" cy="2319645"/>
          </a:xfrm>
          <a:prstGeom prst="rect">
            <a:avLst/>
          </a:prstGeom>
        </p:spPr>
        <p:txBody>
          <a:bodyPr lIns="50800" tIns="50800" rIns="50800" bIns="50800" rtlCol="0" anchor="ctr"/>
          <a:lstStyle/>
          <a:p>
            <a:pPr algn="ctr">
              <a:lnSpc>
                <a:spcPts val="5599"/>
              </a:lnSpc>
            </a:pPr>
            <a:endParaRPr lang="en-US" sz="3999" spc="199" dirty="0">
              <a:solidFill>
                <a:srgbClr val="FFFFFF"/>
              </a:solidFill>
              <a:latin typeface="Aileron Ultra-Bold"/>
            </a:endParaRPr>
          </a:p>
        </p:txBody>
      </p:sp>
      <p:grpSp>
        <p:nvGrpSpPr>
          <p:cNvPr id="39" name="Group 5">
            <a:extLst>
              <a:ext uri="{FF2B5EF4-FFF2-40B4-BE49-F238E27FC236}">
                <a16:creationId xmlns:a16="http://schemas.microsoft.com/office/drawing/2014/main" id="{46231688-6A1A-BDD9-CF9B-A496D207329C}"/>
              </a:ext>
            </a:extLst>
          </p:cNvPr>
          <p:cNvGrpSpPr/>
          <p:nvPr/>
        </p:nvGrpSpPr>
        <p:grpSpPr>
          <a:xfrm rot="-10800000">
            <a:off x="3909698" y="7630026"/>
            <a:ext cx="644024" cy="617168"/>
            <a:chOff x="0" y="0"/>
            <a:chExt cx="6350000" cy="6339840"/>
          </a:xfrm>
        </p:grpSpPr>
        <p:sp>
          <p:nvSpPr>
            <p:cNvPr id="40" name="Freeform 6">
              <a:extLst>
                <a:ext uri="{FF2B5EF4-FFF2-40B4-BE49-F238E27FC236}">
                  <a16:creationId xmlns:a16="http://schemas.microsoft.com/office/drawing/2014/main" id="{3FDC3745-E515-1C42-6D9F-C227F3DBA34B}"/>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8B6B4">
                <a:alpha val="49804"/>
              </a:srgbClr>
            </a:solidFill>
          </p:spPr>
          <p:txBody>
            <a:bodyPr/>
            <a:lstStyle/>
            <a:p>
              <a:endParaRPr lang="en-US"/>
            </a:p>
          </p:txBody>
        </p:sp>
      </p:grpSp>
      <p:sp>
        <p:nvSpPr>
          <p:cNvPr id="42" name="Freeform 8">
            <a:extLst>
              <a:ext uri="{FF2B5EF4-FFF2-40B4-BE49-F238E27FC236}">
                <a16:creationId xmlns:a16="http://schemas.microsoft.com/office/drawing/2014/main" id="{46B2FE3E-9844-EFEC-65F8-2DAB33786C61}"/>
              </a:ext>
            </a:extLst>
          </p:cNvPr>
          <p:cNvSpPr/>
          <p:nvPr/>
        </p:nvSpPr>
        <p:spPr>
          <a:xfrm>
            <a:off x="3909698" y="5599703"/>
            <a:ext cx="3525022" cy="2030323"/>
          </a:xfrm>
          <a:custGeom>
            <a:avLst/>
            <a:gdLst/>
            <a:ahLst/>
            <a:cxnLst/>
            <a:rect l="l" t="t" r="r" b="b"/>
            <a:pathLst>
              <a:path w="928401" h="534735">
                <a:moveTo>
                  <a:pt x="0" y="0"/>
                </a:moveTo>
                <a:lnTo>
                  <a:pt x="928401" y="0"/>
                </a:lnTo>
                <a:lnTo>
                  <a:pt x="928401" y="534735"/>
                </a:lnTo>
                <a:lnTo>
                  <a:pt x="0" y="534735"/>
                </a:lnTo>
                <a:close/>
              </a:path>
            </a:pathLst>
          </a:custGeom>
          <a:solidFill>
            <a:srgbClr val="18B6B4"/>
          </a:solidFill>
        </p:spPr>
        <p:txBody>
          <a:bodyPr/>
          <a:lstStyle/>
          <a:p>
            <a:endParaRPr lang="en-US"/>
          </a:p>
        </p:txBody>
      </p:sp>
      <p:sp>
        <p:nvSpPr>
          <p:cNvPr id="43" name="TextBox 9">
            <a:extLst>
              <a:ext uri="{FF2B5EF4-FFF2-40B4-BE49-F238E27FC236}">
                <a16:creationId xmlns:a16="http://schemas.microsoft.com/office/drawing/2014/main" id="{964BA203-9D4F-2EF0-5E07-F93480FB96F1}"/>
              </a:ext>
            </a:extLst>
          </p:cNvPr>
          <p:cNvSpPr txBox="1"/>
          <p:nvPr/>
        </p:nvSpPr>
        <p:spPr>
          <a:xfrm>
            <a:off x="3909698" y="5310381"/>
            <a:ext cx="3525022" cy="2319645"/>
          </a:xfrm>
          <a:prstGeom prst="rect">
            <a:avLst/>
          </a:prstGeom>
        </p:spPr>
        <p:txBody>
          <a:bodyPr lIns="50800" tIns="50800" rIns="50800" bIns="50800" rtlCol="0" anchor="ctr"/>
          <a:lstStyle/>
          <a:p>
            <a:pPr algn="ctr">
              <a:lnSpc>
                <a:spcPts val="5599"/>
              </a:lnSpc>
            </a:pPr>
            <a:endParaRPr lang="en-US" sz="3999" spc="199" dirty="0">
              <a:solidFill>
                <a:srgbClr val="FFFFFF"/>
              </a:solidFill>
              <a:latin typeface="Aileron Ultra-Bold"/>
            </a:endParaRPr>
          </a:p>
        </p:txBody>
      </p:sp>
      <p:sp>
        <p:nvSpPr>
          <p:cNvPr id="45" name="Freeform 11">
            <a:extLst>
              <a:ext uri="{FF2B5EF4-FFF2-40B4-BE49-F238E27FC236}">
                <a16:creationId xmlns:a16="http://schemas.microsoft.com/office/drawing/2014/main" id="{AB6014DA-1CE9-71C8-1763-4552F697ED43}"/>
              </a:ext>
            </a:extLst>
          </p:cNvPr>
          <p:cNvSpPr/>
          <p:nvPr/>
        </p:nvSpPr>
        <p:spPr>
          <a:xfrm>
            <a:off x="6842430" y="4982535"/>
            <a:ext cx="3525022" cy="2030323"/>
          </a:xfrm>
          <a:custGeom>
            <a:avLst/>
            <a:gdLst/>
            <a:ahLst/>
            <a:cxnLst/>
            <a:rect l="l" t="t" r="r" b="b"/>
            <a:pathLst>
              <a:path w="928401" h="534735">
                <a:moveTo>
                  <a:pt x="0" y="0"/>
                </a:moveTo>
                <a:lnTo>
                  <a:pt x="928401" y="0"/>
                </a:lnTo>
                <a:lnTo>
                  <a:pt x="928401" y="534735"/>
                </a:lnTo>
                <a:lnTo>
                  <a:pt x="0" y="534735"/>
                </a:lnTo>
                <a:close/>
              </a:path>
            </a:pathLst>
          </a:custGeom>
          <a:solidFill>
            <a:srgbClr val="37C9EF"/>
          </a:solidFill>
        </p:spPr>
        <p:txBody>
          <a:bodyPr/>
          <a:lstStyle/>
          <a:p>
            <a:endParaRPr lang="en-US"/>
          </a:p>
        </p:txBody>
      </p:sp>
      <p:sp>
        <p:nvSpPr>
          <p:cNvPr id="46" name="TextBox 12">
            <a:extLst>
              <a:ext uri="{FF2B5EF4-FFF2-40B4-BE49-F238E27FC236}">
                <a16:creationId xmlns:a16="http://schemas.microsoft.com/office/drawing/2014/main" id="{7B5A110B-E746-04B1-6219-841D8EF9193E}"/>
              </a:ext>
            </a:extLst>
          </p:cNvPr>
          <p:cNvSpPr txBox="1"/>
          <p:nvPr/>
        </p:nvSpPr>
        <p:spPr>
          <a:xfrm>
            <a:off x="6842430" y="4693213"/>
            <a:ext cx="3525022" cy="2319645"/>
          </a:xfrm>
          <a:prstGeom prst="rect">
            <a:avLst/>
          </a:prstGeom>
        </p:spPr>
        <p:txBody>
          <a:bodyPr lIns="50800" tIns="50800" rIns="50800" bIns="50800" rtlCol="0" anchor="ctr"/>
          <a:lstStyle/>
          <a:p>
            <a:pPr algn="ctr">
              <a:lnSpc>
                <a:spcPts val="5599"/>
              </a:lnSpc>
            </a:pPr>
            <a:endParaRPr lang="en-US" sz="3999" spc="199" dirty="0">
              <a:solidFill>
                <a:srgbClr val="FFFFFF"/>
              </a:solidFill>
              <a:latin typeface="Aileron Ultra-Bold"/>
            </a:endParaRPr>
          </a:p>
        </p:txBody>
      </p:sp>
      <p:sp>
        <p:nvSpPr>
          <p:cNvPr id="48" name="Freeform 14">
            <a:extLst>
              <a:ext uri="{FF2B5EF4-FFF2-40B4-BE49-F238E27FC236}">
                <a16:creationId xmlns:a16="http://schemas.microsoft.com/office/drawing/2014/main" id="{0005AF17-34F7-36AE-2EAA-B2794C87843D}"/>
              </a:ext>
            </a:extLst>
          </p:cNvPr>
          <p:cNvSpPr/>
          <p:nvPr/>
        </p:nvSpPr>
        <p:spPr>
          <a:xfrm>
            <a:off x="9749295" y="4370726"/>
            <a:ext cx="3525022" cy="2030323"/>
          </a:xfrm>
          <a:custGeom>
            <a:avLst/>
            <a:gdLst/>
            <a:ahLst/>
            <a:cxnLst/>
            <a:rect l="l" t="t" r="r" b="b"/>
            <a:pathLst>
              <a:path w="928401" h="534735">
                <a:moveTo>
                  <a:pt x="0" y="0"/>
                </a:moveTo>
                <a:lnTo>
                  <a:pt x="928401" y="0"/>
                </a:lnTo>
                <a:lnTo>
                  <a:pt x="928401" y="534735"/>
                </a:lnTo>
                <a:lnTo>
                  <a:pt x="0" y="534735"/>
                </a:lnTo>
                <a:close/>
              </a:path>
            </a:pathLst>
          </a:custGeom>
          <a:solidFill>
            <a:srgbClr val="2C92D5"/>
          </a:solidFill>
        </p:spPr>
        <p:txBody>
          <a:bodyPr/>
          <a:lstStyle/>
          <a:p>
            <a:endParaRPr lang="en-US"/>
          </a:p>
        </p:txBody>
      </p:sp>
      <p:sp>
        <p:nvSpPr>
          <p:cNvPr id="49" name="TextBox 15">
            <a:extLst>
              <a:ext uri="{FF2B5EF4-FFF2-40B4-BE49-F238E27FC236}">
                <a16:creationId xmlns:a16="http://schemas.microsoft.com/office/drawing/2014/main" id="{89AFED20-19FD-32BF-8808-31FD6E26C24A}"/>
              </a:ext>
            </a:extLst>
          </p:cNvPr>
          <p:cNvSpPr txBox="1"/>
          <p:nvPr/>
        </p:nvSpPr>
        <p:spPr>
          <a:xfrm>
            <a:off x="9749295" y="4081404"/>
            <a:ext cx="3525022" cy="2319645"/>
          </a:xfrm>
          <a:prstGeom prst="rect">
            <a:avLst/>
          </a:prstGeom>
        </p:spPr>
        <p:txBody>
          <a:bodyPr lIns="50800" tIns="50800" rIns="50800" bIns="50800" rtlCol="0" anchor="ctr"/>
          <a:lstStyle/>
          <a:p>
            <a:pPr algn="ctr">
              <a:lnSpc>
                <a:spcPts val="5599"/>
              </a:lnSpc>
            </a:pPr>
            <a:endParaRPr lang="en-US" sz="3999" spc="199" dirty="0">
              <a:solidFill>
                <a:srgbClr val="FFFFFF"/>
              </a:solidFill>
              <a:latin typeface="Aileron Ultra-Bold"/>
            </a:endParaRPr>
          </a:p>
        </p:txBody>
      </p:sp>
      <p:grpSp>
        <p:nvGrpSpPr>
          <p:cNvPr id="50" name="Group 16">
            <a:extLst>
              <a:ext uri="{FF2B5EF4-FFF2-40B4-BE49-F238E27FC236}">
                <a16:creationId xmlns:a16="http://schemas.microsoft.com/office/drawing/2014/main" id="{3EA483CF-2ED8-9BC2-F5C3-5CCE35EDF758}"/>
              </a:ext>
            </a:extLst>
          </p:cNvPr>
          <p:cNvGrpSpPr/>
          <p:nvPr/>
        </p:nvGrpSpPr>
        <p:grpSpPr>
          <a:xfrm rot="-10800000">
            <a:off x="9739770" y="6395690"/>
            <a:ext cx="618157" cy="617168"/>
            <a:chOff x="0" y="0"/>
            <a:chExt cx="6350000" cy="6339840"/>
          </a:xfrm>
        </p:grpSpPr>
        <p:sp>
          <p:nvSpPr>
            <p:cNvPr id="51" name="Freeform 17">
              <a:extLst>
                <a:ext uri="{FF2B5EF4-FFF2-40B4-BE49-F238E27FC236}">
                  <a16:creationId xmlns:a16="http://schemas.microsoft.com/office/drawing/2014/main" id="{B15A90FF-6E4A-3812-92EE-CD86BB24FE89}"/>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alpha val="49804"/>
              </a:srgbClr>
            </a:solidFill>
          </p:spPr>
          <p:txBody>
            <a:bodyPr/>
            <a:lstStyle/>
            <a:p>
              <a:endParaRPr lang="en-US"/>
            </a:p>
          </p:txBody>
        </p:sp>
      </p:grpSp>
      <p:grpSp>
        <p:nvGrpSpPr>
          <p:cNvPr id="52" name="Group 18">
            <a:extLst>
              <a:ext uri="{FF2B5EF4-FFF2-40B4-BE49-F238E27FC236}">
                <a16:creationId xmlns:a16="http://schemas.microsoft.com/office/drawing/2014/main" id="{6A69AFB9-20A0-8F9E-F658-FBBED27D2AF9}"/>
              </a:ext>
            </a:extLst>
          </p:cNvPr>
          <p:cNvGrpSpPr/>
          <p:nvPr/>
        </p:nvGrpSpPr>
        <p:grpSpPr>
          <a:xfrm rot="-10800000">
            <a:off x="6826088" y="7012858"/>
            <a:ext cx="618157" cy="617168"/>
            <a:chOff x="0" y="0"/>
            <a:chExt cx="6350000" cy="6339840"/>
          </a:xfrm>
        </p:grpSpPr>
        <p:sp>
          <p:nvSpPr>
            <p:cNvPr id="53" name="Freeform 19">
              <a:extLst>
                <a:ext uri="{FF2B5EF4-FFF2-40B4-BE49-F238E27FC236}">
                  <a16:creationId xmlns:a16="http://schemas.microsoft.com/office/drawing/2014/main" id="{88EA7332-F728-7ACD-7DD1-FC5D697C29DB}"/>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alpha val="49804"/>
              </a:srgbClr>
            </a:solidFill>
          </p:spPr>
          <p:txBody>
            <a:bodyPr/>
            <a:lstStyle/>
            <a:p>
              <a:endParaRPr lang="en-US"/>
            </a:p>
          </p:txBody>
        </p:sp>
      </p:grpSp>
      <p:sp>
        <p:nvSpPr>
          <p:cNvPr id="55" name="Freeform 21">
            <a:extLst>
              <a:ext uri="{FF2B5EF4-FFF2-40B4-BE49-F238E27FC236}">
                <a16:creationId xmlns:a16="http://schemas.microsoft.com/office/drawing/2014/main" id="{AB554A24-F659-EA16-28EF-616EEFFF127A}"/>
              </a:ext>
            </a:extLst>
          </p:cNvPr>
          <p:cNvSpPr/>
          <p:nvPr/>
        </p:nvSpPr>
        <p:spPr>
          <a:xfrm>
            <a:off x="12650434" y="2705100"/>
            <a:ext cx="4525941" cy="4020616"/>
          </a:xfrm>
          <a:custGeom>
            <a:avLst/>
            <a:gdLst/>
            <a:ahLst/>
            <a:cxnLst/>
            <a:rect l="l" t="t" r="r" b="b"/>
            <a:pathLst>
              <a:path w="977479" h="868343">
                <a:moveTo>
                  <a:pt x="977479" y="434171"/>
                </a:moveTo>
                <a:lnTo>
                  <a:pt x="571079" y="0"/>
                </a:lnTo>
                <a:lnTo>
                  <a:pt x="571079" y="203200"/>
                </a:lnTo>
                <a:lnTo>
                  <a:pt x="0" y="203200"/>
                </a:lnTo>
                <a:lnTo>
                  <a:pt x="0" y="665143"/>
                </a:lnTo>
                <a:lnTo>
                  <a:pt x="571079" y="665143"/>
                </a:lnTo>
                <a:lnTo>
                  <a:pt x="571079" y="868343"/>
                </a:lnTo>
                <a:lnTo>
                  <a:pt x="977479" y="434171"/>
                </a:lnTo>
                <a:close/>
              </a:path>
            </a:pathLst>
          </a:custGeom>
          <a:solidFill>
            <a:srgbClr val="13538A"/>
          </a:solidFill>
        </p:spPr>
        <p:txBody>
          <a:bodyPr/>
          <a:lstStyle/>
          <a:p>
            <a:endParaRPr lang="en-US"/>
          </a:p>
        </p:txBody>
      </p:sp>
      <p:sp>
        <p:nvSpPr>
          <p:cNvPr id="56" name="TextBox 22">
            <a:extLst>
              <a:ext uri="{FF2B5EF4-FFF2-40B4-BE49-F238E27FC236}">
                <a16:creationId xmlns:a16="http://schemas.microsoft.com/office/drawing/2014/main" id="{7B58ACC7-AFD3-CEE2-79F4-11AF0D223C79}"/>
              </a:ext>
            </a:extLst>
          </p:cNvPr>
          <p:cNvSpPr txBox="1"/>
          <p:nvPr/>
        </p:nvSpPr>
        <p:spPr>
          <a:xfrm>
            <a:off x="12650434" y="3293137"/>
            <a:ext cx="4055511" cy="2491719"/>
          </a:xfrm>
          <a:prstGeom prst="rect">
            <a:avLst/>
          </a:prstGeom>
        </p:spPr>
        <p:txBody>
          <a:bodyPr lIns="50800" tIns="50800" rIns="50800" bIns="50800" rtlCol="0" anchor="ctr"/>
          <a:lstStyle/>
          <a:p>
            <a:pPr algn="ctr">
              <a:lnSpc>
                <a:spcPts val="5599"/>
              </a:lnSpc>
            </a:pPr>
            <a:endParaRPr lang="en-US" sz="3999" spc="199" dirty="0">
              <a:solidFill>
                <a:srgbClr val="FFFFFF"/>
              </a:solidFill>
              <a:latin typeface="Aileron Ultra-Bold"/>
            </a:endParaRPr>
          </a:p>
        </p:txBody>
      </p:sp>
      <p:grpSp>
        <p:nvGrpSpPr>
          <p:cNvPr id="57" name="Group 23">
            <a:extLst>
              <a:ext uri="{FF2B5EF4-FFF2-40B4-BE49-F238E27FC236}">
                <a16:creationId xmlns:a16="http://schemas.microsoft.com/office/drawing/2014/main" id="{3B821D01-E109-A775-D4B0-A4A7EB7C387C}"/>
              </a:ext>
            </a:extLst>
          </p:cNvPr>
          <p:cNvGrpSpPr/>
          <p:nvPr/>
        </p:nvGrpSpPr>
        <p:grpSpPr>
          <a:xfrm rot="-10800000">
            <a:off x="12640909" y="5778522"/>
            <a:ext cx="618157" cy="617168"/>
            <a:chOff x="0" y="0"/>
            <a:chExt cx="6350000" cy="6339840"/>
          </a:xfrm>
        </p:grpSpPr>
        <p:sp>
          <p:nvSpPr>
            <p:cNvPr id="58" name="Freeform 24">
              <a:extLst>
                <a:ext uri="{FF2B5EF4-FFF2-40B4-BE49-F238E27FC236}">
                  <a16:creationId xmlns:a16="http://schemas.microsoft.com/office/drawing/2014/main" id="{D5F40316-7059-4FEF-2D25-2BF08A77E8A9}"/>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alpha val="49804"/>
              </a:srgbClr>
            </a:solidFill>
          </p:spPr>
          <p:txBody>
            <a:bodyPr/>
            <a:lstStyle/>
            <a:p>
              <a:endParaRPr lang="en-US"/>
            </a:p>
          </p:txBody>
        </p:sp>
      </p:grpSp>
      <p:sp>
        <p:nvSpPr>
          <p:cNvPr id="59" name="TextBox 25">
            <a:extLst>
              <a:ext uri="{FF2B5EF4-FFF2-40B4-BE49-F238E27FC236}">
                <a16:creationId xmlns:a16="http://schemas.microsoft.com/office/drawing/2014/main" id="{A46735FB-5129-18AC-2C31-32795F4FB84A}"/>
              </a:ext>
            </a:extLst>
          </p:cNvPr>
          <p:cNvSpPr txBox="1"/>
          <p:nvPr/>
        </p:nvSpPr>
        <p:spPr>
          <a:xfrm>
            <a:off x="1462017" y="6470203"/>
            <a:ext cx="1887754" cy="1346266"/>
          </a:xfrm>
          <a:prstGeom prst="rect">
            <a:avLst/>
          </a:prstGeom>
        </p:spPr>
        <p:txBody>
          <a:bodyPr lIns="0" tIns="0" rIns="0" bIns="0" rtlCol="0" anchor="t">
            <a:spAutoFit/>
          </a:bodyPr>
          <a:lstStyle/>
          <a:p>
            <a:pPr marL="0" lvl="0" indent="0" algn="ctr">
              <a:lnSpc>
                <a:spcPts val="3640"/>
              </a:lnSpc>
            </a:pPr>
            <a:r>
              <a:rPr lang="en-US" sz="2600" b="1" spc="78" dirty="0">
                <a:solidFill>
                  <a:schemeClr val="bg1"/>
                </a:solidFill>
                <a:latin typeface="Roboto" panose="02000000000000000000" pitchFamily="2" charset="0"/>
                <a:ea typeface="Roboto" panose="02000000000000000000" pitchFamily="2" charset="0"/>
              </a:rPr>
              <a:t>Handled Missing Values</a:t>
            </a:r>
            <a:endParaRPr lang="en-US" sz="2600" b="1" u="none" spc="78" dirty="0">
              <a:solidFill>
                <a:schemeClr val="bg1"/>
              </a:solidFill>
              <a:latin typeface="Roboto" panose="02000000000000000000" pitchFamily="2" charset="0"/>
              <a:ea typeface="Roboto" panose="02000000000000000000" pitchFamily="2" charset="0"/>
            </a:endParaRPr>
          </a:p>
        </p:txBody>
      </p:sp>
      <p:sp>
        <p:nvSpPr>
          <p:cNvPr id="60" name="TextBox 26">
            <a:extLst>
              <a:ext uri="{FF2B5EF4-FFF2-40B4-BE49-F238E27FC236}">
                <a16:creationId xmlns:a16="http://schemas.microsoft.com/office/drawing/2014/main" id="{A067F84B-DF49-FF27-8C8B-B3D6BC25EE22}"/>
              </a:ext>
            </a:extLst>
          </p:cNvPr>
          <p:cNvSpPr txBox="1"/>
          <p:nvPr/>
        </p:nvSpPr>
        <p:spPr>
          <a:xfrm>
            <a:off x="4574416" y="5834224"/>
            <a:ext cx="1887754" cy="1346266"/>
          </a:xfrm>
          <a:prstGeom prst="rect">
            <a:avLst/>
          </a:prstGeom>
        </p:spPr>
        <p:txBody>
          <a:bodyPr lIns="0" tIns="0" rIns="0" bIns="0" rtlCol="0" anchor="t">
            <a:spAutoFit/>
          </a:bodyPr>
          <a:lstStyle/>
          <a:p>
            <a:pPr marL="0" lvl="0" indent="0" algn="ctr">
              <a:lnSpc>
                <a:spcPts val="3640"/>
              </a:lnSpc>
            </a:pPr>
            <a:r>
              <a:rPr lang="en-US" sz="2600" b="1" u="none" spc="78" dirty="0">
                <a:solidFill>
                  <a:schemeClr val="bg1"/>
                </a:solidFill>
                <a:latin typeface="Roboto" panose="02000000000000000000" pitchFamily="2" charset="0"/>
                <a:ea typeface="Roboto" panose="02000000000000000000" pitchFamily="2" charset="0"/>
              </a:rPr>
              <a:t>Dropped Irrelevant Columns </a:t>
            </a:r>
          </a:p>
        </p:txBody>
      </p:sp>
      <p:sp>
        <p:nvSpPr>
          <p:cNvPr id="61" name="TextBox 27">
            <a:extLst>
              <a:ext uri="{FF2B5EF4-FFF2-40B4-BE49-F238E27FC236}">
                <a16:creationId xmlns:a16="http://schemas.microsoft.com/office/drawing/2014/main" id="{7C319D00-180B-B72C-AA51-1B3A6E1EBFB3}"/>
              </a:ext>
            </a:extLst>
          </p:cNvPr>
          <p:cNvSpPr txBox="1"/>
          <p:nvPr/>
        </p:nvSpPr>
        <p:spPr>
          <a:xfrm>
            <a:off x="7202266" y="5304574"/>
            <a:ext cx="2505911" cy="1340367"/>
          </a:xfrm>
          <a:prstGeom prst="rect">
            <a:avLst/>
          </a:prstGeom>
        </p:spPr>
        <p:txBody>
          <a:bodyPr wrap="square" lIns="0" tIns="0" rIns="0" bIns="0" rtlCol="0" anchor="t">
            <a:spAutoFit/>
          </a:bodyPr>
          <a:lstStyle/>
          <a:p>
            <a:pPr marL="0" lvl="0" indent="0" algn="ctr">
              <a:lnSpc>
                <a:spcPts val="3640"/>
              </a:lnSpc>
            </a:pPr>
            <a:r>
              <a:rPr lang="en-US" sz="2400" b="1" u="none" spc="78" dirty="0">
                <a:solidFill>
                  <a:schemeClr val="bg1"/>
                </a:solidFill>
                <a:latin typeface="Roboto" panose="02000000000000000000" pitchFamily="2" charset="0"/>
                <a:ea typeface="Roboto" panose="02000000000000000000" pitchFamily="2" charset="0"/>
              </a:rPr>
              <a:t>Selected Airlines with 100 reviews each</a:t>
            </a:r>
          </a:p>
        </p:txBody>
      </p:sp>
      <p:sp>
        <p:nvSpPr>
          <p:cNvPr id="62" name="TextBox 28">
            <a:extLst>
              <a:ext uri="{FF2B5EF4-FFF2-40B4-BE49-F238E27FC236}">
                <a16:creationId xmlns:a16="http://schemas.microsoft.com/office/drawing/2014/main" id="{F450C9F1-808D-189C-BCF1-B6A7C7F6D1DD}"/>
              </a:ext>
            </a:extLst>
          </p:cNvPr>
          <p:cNvSpPr txBox="1"/>
          <p:nvPr/>
        </p:nvSpPr>
        <p:spPr>
          <a:xfrm>
            <a:off x="10256533" y="4866743"/>
            <a:ext cx="2140128" cy="884601"/>
          </a:xfrm>
          <a:prstGeom prst="rect">
            <a:avLst/>
          </a:prstGeom>
        </p:spPr>
        <p:txBody>
          <a:bodyPr wrap="square" lIns="0" tIns="0" rIns="0" bIns="0" rtlCol="0" anchor="t">
            <a:spAutoFit/>
          </a:bodyPr>
          <a:lstStyle/>
          <a:p>
            <a:pPr marL="0" lvl="0" indent="0" algn="ctr">
              <a:lnSpc>
                <a:spcPts val="3640"/>
              </a:lnSpc>
            </a:pPr>
            <a:r>
              <a:rPr lang="en-US" sz="2600" b="1" u="none" spc="78" dirty="0">
                <a:solidFill>
                  <a:schemeClr val="bg1"/>
                </a:solidFill>
                <a:latin typeface="Roboto" panose="02000000000000000000" pitchFamily="2" charset="0"/>
                <a:ea typeface="Roboto" panose="02000000000000000000" pitchFamily="2" charset="0"/>
              </a:rPr>
              <a:t>Geolocation API</a:t>
            </a:r>
          </a:p>
        </p:txBody>
      </p:sp>
      <p:sp>
        <p:nvSpPr>
          <p:cNvPr id="63" name="TextBox 29">
            <a:extLst>
              <a:ext uri="{FF2B5EF4-FFF2-40B4-BE49-F238E27FC236}">
                <a16:creationId xmlns:a16="http://schemas.microsoft.com/office/drawing/2014/main" id="{7FEE2604-09E2-79C2-1F9E-EC38B11920B7}"/>
              </a:ext>
            </a:extLst>
          </p:cNvPr>
          <p:cNvSpPr txBox="1"/>
          <p:nvPr/>
        </p:nvSpPr>
        <p:spPr>
          <a:xfrm>
            <a:off x="13175632" y="4157602"/>
            <a:ext cx="2122168" cy="884601"/>
          </a:xfrm>
          <a:prstGeom prst="rect">
            <a:avLst/>
          </a:prstGeom>
        </p:spPr>
        <p:txBody>
          <a:bodyPr wrap="square" lIns="0" tIns="0" rIns="0" bIns="0" rtlCol="0" anchor="t">
            <a:spAutoFit/>
          </a:bodyPr>
          <a:lstStyle/>
          <a:p>
            <a:pPr marL="0" lvl="0" indent="0" algn="ctr">
              <a:lnSpc>
                <a:spcPts val="3640"/>
              </a:lnSpc>
            </a:pPr>
            <a:r>
              <a:rPr lang="en-US" sz="2600" b="1" u="none" spc="78" dirty="0">
                <a:solidFill>
                  <a:schemeClr val="bg1"/>
                </a:solidFill>
                <a:latin typeface="Roboto" panose="02000000000000000000" pitchFamily="2" charset="0"/>
                <a:ea typeface="Roboto" panose="02000000000000000000" pitchFamily="2" charset="0"/>
              </a:rPr>
              <a:t>Created New Columns</a:t>
            </a:r>
          </a:p>
        </p:txBody>
      </p:sp>
      <p:sp>
        <p:nvSpPr>
          <p:cNvPr id="64" name="TextBox 30">
            <a:extLst>
              <a:ext uri="{FF2B5EF4-FFF2-40B4-BE49-F238E27FC236}">
                <a16:creationId xmlns:a16="http://schemas.microsoft.com/office/drawing/2014/main" id="{ECED0BD0-1833-E398-6750-BC26E77C2313}"/>
              </a:ext>
            </a:extLst>
          </p:cNvPr>
          <p:cNvSpPr txBox="1"/>
          <p:nvPr/>
        </p:nvSpPr>
        <p:spPr>
          <a:xfrm>
            <a:off x="3424162" y="845038"/>
            <a:ext cx="11994662" cy="690445"/>
          </a:xfrm>
          <a:prstGeom prst="rect">
            <a:avLst/>
          </a:prstGeom>
        </p:spPr>
        <p:txBody>
          <a:bodyPr wrap="square" lIns="0" tIns="0" rIns="0" bIns="0" rtlCol="0" anchor="t">
            <a:spAutoFit/>
          </a:bodyPr>
          <a:lstStyle/>
          <a:p>
            <a:pPr marL="0" lvl="0" indent="0" algn="ctr">
              <a:lnSpc>
                <a:spcPts val="4716"/>
              </a:lnSpc>
            </a:pPr>
            <a:r>
              <a:rPr lang="en-US" sz="7200" spc="107" dirty="0">
                <a:solidFill>
                  <a:schemeClr val="bg1"/>
                </a:solidFill>
                <a:latin typeface="Canva Sans Bold" panose="020B0604020202020204" charset="0"/>
              </a:rPr>
              <a:t>DATA TRANSFORMATION</a:t>
            </a:r>
          </a:p>
        </p:txBody>
      </p:sp>
    </p:spTree>
    <p:extLst>
      <p:ext uri="{BB962C8B-B14F-4D97-AF65-F5344CB8AC3E}">
        <p14:creationId xmlns:p14="http://schemas.microsoft.com/office/powerpoint/2010/main" val="3718600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fade">
                                      <p:cBhvr>
                                        <p:cTn id="51" dur="500"/>
                                        <p:tgtEl>
                                          <p:spTgt spid="6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2" grpId="0" animBg="1"/>
      <p:bldP spid="45" grpId="0" animBg="1"/>
      <p:bldP spid="48" grpId="0" animBg="1"/>
      <p:bldP spid="55" grpId="0" animBg="1"/>
      <p:bldP spid="59" grpId="0"/>
      <p:bldP spid="60" grpId="0"/>
      <p:bldP spid="61" grpId="0"/>
      <p:bldP spid="62" grpId="0"/>
      <p:bldP spid="6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n airplane flying in the sky&#10;&#10;Description automatically generated">
            <a:extLst>
              <a:ext uri="{FF2B5EF4-FFF2-40B4-BE49-F238E27FC236}">
                <a16:creationId xmlns:a16="http://schemas.microsoft.com/office/drawing/2014/main" id="{A8F9620A-8735-3919-BC19-DA628C55BF1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707" t="29365" r="20096" b="23988"/>
          <a:stretch/>
        </p:blipFill>
        <p:spPr>
          <a:xfrm>
            <a:off x="0" y="1"/>
            <a:ext cx="18288000" cy="10287000"/>
          </a:xfrm>
          <a:prstGeom prst="rect">
            <a:avLst/>
          </a:prstGeom>
          <a:effectLst>
            <a:outerShdw blurRad="596900" dist="330200" dir="8820000" sx="87000" sy="87000" algn="ctr" rotWithShape="0">
              <a:srgbClr val="000000">
                <a:alpha val="29000"/>
              </a:srgbClr>
            </a:outerShdw>
          </a:effectLst>
        </p:spPr>
      </p:pic>
      <p:sp>
        <p:nvSpPr>
          <p:cNvPr id="4" name="Rectangle 3">
            <a:extLst>
              <a:ext uri="{FF2B5EF4-FFF2-40B4-BE49-F238E27FC236}">
                <a16:creationId xmlns:a16="http://schemas.microsoft.com/office/drawing/2014/main" id="{33DD1F45-A8CD-CC33-D377-1BFAAFD9D477}"/>
              </a:ext>
            </a:extLst>
          </p:cNvPr>
          <p:cNvSpPr/>
          <p:nvPr/>
        </p:nvSpPr>
        <p:spPr>
          <a:xfrm>
            <a:off x="-24384" y="-5829"/>
            <a:ext cx="18312384" cy="10293366"/>
          </a:xfrm>
          <a:prstGeom prst="rect">
            <a:avLst/>
          </a:prstGeom>
          <a:solidFill>
            <a:schemeClr val="bg1">
              <a:lumMod val="95000"/>
              <a:alpha val="4439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39">
            <a:extLst>
              <a:ext uri="{FF2B5EF4-FFF2-40B4-BE49-F238E27FC236}">
                <a16:creationId xmlns:a16="http://schemas.microsoft.com/office/drawing/2014/main" id="{8DC51283-5B50-C7D9-BFCC-3AFD272BA9CD}"/>
              </a:ext>
            </a:extLst>
          </p:cNvPr>
          <p:cNvSpPr/>
          <p:nvPr/>
        </p:nvSpPr>
        <p:spPr>
          <a:xfrm>
            <a:off x="4337399" y="4243848"/>
            <a:ext cx="9757878" cy="1356583"/>
          </a:xfrm>
          <a:custGeom>
            <a:avLst/>
            <a:gdLst/>
            <a:ahLst/>
            <a:cxnLst/>
            <a:rect l="l" t="t" r="r" b="b"/>
            <a:pathLst>
              <a:path w="2569976" h="357289">
                <a:moveTo>
                  <a:pt x="0" y="0"/>
                </a:moveTo>
                <a:lnTo>
                  <a:pt x="2569976" y="0"/>
                </a:lnTo>
                <a:lnTo>
                  <a:pt x="2569976" y="357289"/>
                </a:lnTo>
                <a:lnTo>
                  <a:pt x="0" y="357289"/>
                </a:lnTo>
                <a:close/>
              </a:path>
            </a:pathLst>
          </a:custGeom>
          <a:solidFill>
            <a:srgbClr val="FFFFFF">
              <a:alpha val="19000"/>
            </a:srgbClr>
          </a:solidFill>
        </p:spPr>
        <p:txBody>
          <a:bodyPr/>
          <a:lstStyle/>
          <a:p>
            <a:endParaRPr lang="en-US"/>
          </a:p>
        </p:txBody>
      </p:sp>
      <p:grpSp>
        <p:nvGrpSpPr>
          <p:cNvPr id="13" name="Group 12">
            <a:extLst>
              <a:ext uri="{FF2B5EF4-FFF2-40B4-BE49-F238E27FC236}">
                <a16:creationId xmlns:a16="http://schemas.microsoft.com/office/drawing/2014/main" id="{D390BA77-B0B8-1DF5-A445-825BA96CE665}"/>
              </a:ext>
            </a:extLst>
          </p:cNvPr>
          <p:cNvGrpSpPr/>
          <p:nvPr/>
        </p:nvGrpSpPr>
        <p:grpSpPr>
          <a:xfrm>
            <a:off x="0" y="1677675"/>
            <a:ext cx="10234528" cy="8716929"/>
            <a:chOff x="0" y="1677675"/>
            <a:chExt cx="10234528" cy="8716929"/>
          </a:xfrm>
        </p:grpSpPr>
        <p:grpSp>
          <p:nvGrpSpPr>
            <p:cNvPr id="9" name="Group 8">
              <a:extLst>
                <a:ext uri="{FF2B5EF4-FFF2-40B4-BE49-F238E27FC236}">
                  <a16:creationId xmlns:a16="http://schemas.microsoft.com/office/drawing/2014/main" id="{9F0AEC2A-790F-A90C-6A57-4EE9F885C812}"/>
                </a:ext>
              </a:extLst>
            </p:cNvPr>
            <p:cNvGrpSpPr/>
            <p:nvPr/>
          </p:nvGrpSpPr>
          <p:grpSpPr>
            <a:xfrm>
              <a:off x="0" y="9245506"/>
              <a:ext cx="5151132" cy="1149098"/>
              <a:chOff x="0" y="9245506"/>
              <a:chExt cx="5151132" cy="1149098"/>
            </a:xfrm>
          </p:grpSpPr>
          <p:sp>
            <p:nvSpPr>
              <p:cNvPr id="5" name="Freeform 3">
                <a:extLst>
                  <a:ext uri="{FF2B5EF4-FFF2-40B4-BE49-F238E27FC236}">
                    <a16:creationId xmlns:a16="http://schemas.microsoft.com/office/drawing/2014/main" id="{9AB17DEB-83F0-5497-E22B-7B58B7D18B22}"/>
                  </a:ext>
                </a:extLst>
              </p:cNvPr>
              <p:cNvSpPr/>
              <p:nvPr/>
            </p:nvSpPr>
            <p:spPr>
              <a:xfrm>
                <a:off x="0" y="9389802"/>
                <a:ext cx="5018895" cy="895941"/>
              </a:xfrm>
              <a:custGeom>
                <a:avLst/>
                <a:gdLst/>
                <a:ahLst/>
                <a:cxnLst/>
                <a:rect l="l" t="t" r="r" b="b"/>
                <a:pathLst>
                  <a:path w="1321849" h="235968">
                    <a:moveTo>
                      <a:pt x="0" y="0"/>
                    </a:moveTo>
                    <a:lnTo>
                      <a:pt x="1321849" y="0"/>
                    </a:lnTo>
                    <a:lnTo>
                      <a:pt x="1321849" y="235968"/>
                    </a:lnTo>
                    <a:lnTo>
                      <a:pt x="0" y="235968"/>
                    </a:lnTo>
                    <a:close/>
                  </a:path>
                </a:pathLst>
              </a:custGeom>
              <a:solidFill>
                <a:srgbClr val="86EAE9"/>
              </a:solidFill>
            </p:spPr>
            <p:txBody>
              <a:bodyPr/>
              <a:lstStyle/>
              <a:p>
                <a:endParaRPr lang="en-US"/>
              </a:p>
            </p:txBody>
          </p:sp>
          <p:sp>
            <p:nvSpPr>
              <p:cNvPr id="6" name="TextBox 4">
                <a:extLst>
                  <a:ext uri="{FF2B5EF4-FFF2-40B4-BE49-F238E27FC236}">
                    <a16:creationId xmlns:a16="http://schemas.microsoft.com/office/drawing/2014/main" id="{A8FC8071-6ABE-6F86-0020-5296858730B0}"/>
                  </a:ext>
                </a:extLst>
              </p:cNvPr>
              <p:cNvSpPr txBox="1"/>
              <p:nvPr/>
            </p:nvSpPr>
            <p:spPr>
              <a:xfrm>
                <a:off x="132237" y="9245506"/>
                <a:ext cx="5018895" cy="1149098"/>
              </a:xfrm>
              <a:prstGeom prst="rect">
                <a:avLst/>
              </a:prstGeom>
            </p:spPr>
            <p:txBody>
              <a:bodyPr lIns="50800" tIns="50800" rIns="50800" bIns="50800" rtlCol="0" anchor="ctr"/>
              <a:lstStyle/>
              <a:p>
                <a:pPr algn="ctr">
                  <a:lnSpc>
                    <a:spcPts val="3000"/>
                  </a:lnSpc>
                </a:pPr>
                <a:r>
                  <a:rPr lang="en-US" sz="2000" b="1" dirty="0">
                    <a:solidFill>
                      <a:srgbClr val="000000"/>
                    </a:solidFill>
                    <a:latin typeface="Roboto" panose="02000000000000000000" pitchFamily="2" charset="0"/>
                    <a:ea typeface="Roboto" panose="02000000000000000000" pitchFamily="2" charset="0"/>
                  </a:rPr>
                  <a:t>Airline and Flight Information</a:t>
                </a:r>
              </a:p>
            </p:txBody>
          </p:sp>
          <p:sp>
            <p:nvSpPr>
              <p:cNvPr id="7" name="Freeform 5">
                <a:extLst>
                  <a:ext uri="{FF2B5EF4-FFF2-40B4-BE49-F238E27FC236}">
                    <a16:creationId xmlns:a16="http://schemas.microsoft.com/office/drawing/2014/main" id="{6EBC5289-FC87-978C-270E-A6558709AA5C}"/>
                  </a:ext>
                </a:extLst>
              </p:cNvPr>
              <p:cNvSpPr/>
              <p:nvPr/>
            </p:nvSpPr>
            <p:spPr>
              <a:xfrm>
                <a:off x="381000" y="9591983"/>
                <a:ext cx="495165" cy="495165"/>
              </a:xfrm>
              <a:custGeom>
                <a:avLst/>
                <a:gdLst/>
                <a:ahLst/>
                <a:cxnLst/>
                <a:rect l="l" t="t" r="r" b="b"/>
                <a:pathLst>
                  <a:path w="495165" h="495165">
                    <a:moveTo>
                      <a:pt x="0" y="0"/>
                    </a:moveTo>
                    <a:lnTo>
                      <a:pt x="495165" y="0"/>
                    </a:lnTo>
                    <a:lnTo>
                      <a:pt x="495165" y="495165"/>
                    </a:lnTo>
                    <a:lnTo>
                      <a:pt x="0" y="4951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16" name="Freeform 8">
              <a:extLst>
                <a:ext uri="{FF2B5EF4-FFF2-40B4-BE49-F238E27FC236}">
                  <a16:creationId xmlns:a16="http://schemas.microsoft.com/office/drawing/2014/main" id="{D7F261D0-D7E5-DAB2-901D-25F95FE852A1}"/>
                </a:ext>
              </a:extLst>
            </p:cNvPr>
            <p:cNvSpPr/>
            <p:nvPr/>
          </p:nvSpPr>
          <p:spPr>
            <a:xfrm>
              <a:off x="6144161" y="2019300"/>
              <a:ext cx="1575349" cy="153085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6EAE9"/>
            </a:solidFill>
          </p:spPr>
          <p:txBody>
            <a:bodyPr/>
            <a:lstStyle/>
            <a:p>
              <a:pPr algn="ctr"/>
              <a:endParaRPr lang="en-US" sz="2800" dirty="0">
                <a:solidFill>
                  <a:schemeClr val="bg1"/>
                </a:solidFill>
              </a:endParaRPr>
            </a:p>
          </p:txBody>
        </p:sp>
        <p:sp>
          <p:nvSpPr>
            <p:cNvPr id="17" name="TextBox 9">
              <a:extLst>
                <a:ext uri="{FF2B5EF4-FFF2-40B4-BE49-F238E27FC236}">
                  <a16:creationId xmlns:a16="http://schemas.microsoft.com/office/drawing/2014/main" id="{B98216A2-7F28-334D-F0D3-50E8A5929DAB}"/>
                </a:ext>
              </a:extLst>
            </p:cNvPr>
            <p:cNvSpPr txBox="1"/>
            <p:nvPr/>
          </p:nvSpPr>
          <p:spPr>
            <a:xfrm>
              <a:off x="6291850" y="2037240"/>
              <a:ext cx="1279971" cy="1369399"/>
            </a:xfrm>
            <a:prstGeom prst="rect">
              <a:avLst/>
            </a:prstGeom>
          </p:spPr>
          <p:txBody>
            <a:bodyPr lIns="50800" tIns="50800" rIns="50800" bIns="50800" rtlCol="0" anchor="ctr"/>
            <a:lstStyle/>
            <a:p>
              <a:pPr algn="ctr">
                <a:lnSpc>
                  <a:spcPts val="3000"/>
                </a:lnSpc>
              </a:pPr>
              <a:endParaRPr/>
            </a:p>
          </p:txBody>
        </p:sp>
        <p:sp>
          <p:nvSpPr>
            <p:cNvPr id="37" name="TextBox 41">
              <a:extLst>
                <a:ext uri="{FF2B5EF4-FFF2-40B4-BE49-F238E27FC236}">
                  <a16:creationId xmlns:a16="http://schemas.microsoft.com/office/drawing/2014/main" id="{C87672D6-DA6D-9F17-6AD5-D1D0541FA7C4}"/>
                </a:ext>
              </a:extLst>
            </p:cNvPr>
            <p:cNvSpPr txBox="1"/>
            <p:nvPr/>
          </p:nvSpPr>
          <p:spPr>
            <a:xfrm>
              <a:off x="1125077" y="2223494"/>
              <a:ext cx="2145058" cy="352661"/>
            </a:xfrm>
            <a:prstGeom prst="rect">
              <a:avLst/>
            </a:prstGeom>
          </p:spPr>
          <p:txBody>
            <a:bodyPr lIns="0" tIns="0" rIns="0" bIns="0" rtlCol="0" anchor="t">
              <a:spAutoFit/>
            </a:bodyPr>
            <a:lstStyle/>
            <a:p>
              <a:pPr algn="r">
                <a:lnSpc>
                  <a:spcPts val="3000"/>
                </a:lnSpc>
              </a:pPr>
              <a:r>
                <a:rPr lang="en-US" sz="2000" dirty="0">
                  <a:solidFill>
                    <a:srgbClr val="000000"/>
                  </a:solidFill>
                  <a:latin typeface="Roboto" panose="02000000000000000000" pitchFamily="2" charset="0"/>
                  <a:ea typeface="Roboto" panose="02000000000000000000" pitchFamily="2" charset="0"/>
                </a:rPr>
                <a:t>Date Flown</a:t>
              </a:r>
            </a:p>
          </p:txBody>
        </p:sp>
        <p:sp>
          <p:nvSpPr>
            <p:cNvPr id="38" name="TextBox 42">
              <a:extLst>
                <a:ext uri="{FF2B5EF4-FFF2-40B4-BE49-F238E27FC236}">
                  <a16:creationId xmlns:a16="http://schemas.microsoft.com/office/drawing/2014/main" id="{890BBB44-9A73-9AE0-8F3B-5A5D787692CC}"/>
                </a:ext>
              </a:extLst>
            </p:cNvPr>
            <p:cNvSpPr txBox="1"/>
            <p:nvPr/>
          </p:nvSpPr>
          <p:spPr>
            <a:xfrm>
              <a:off x="1691381" y="2769313"/>
              <a:ext cx="2145058" cy="352661"/>
            </a:xfrm>
            <a:prstGeom prst="rect">
              <a:avLst/>
            </a:prstGeom>
          </p:spPr>
          <p:txBody>
            <a:bodyPr lIns="0" tIns="0" rIns="0" bIns="0" rtlCol="0" anchor="t">
              <a:spAutoFit/>
            </a:bodyPr>
            <a:lstStyle/>
            <a:p>
              <a:pPr algn="r">
                <a:lnSpc>
                  <a:spcPts val="3000"/>
                </a:lnSpc>
              </a:pPr>
              <a:r>
                <a:rPr lang="en-US" sz="2000" dirty="0">
                  <a:solidFill>
                    <a:srgbClr val="000000"/>
                  </a:solidFill>
                  <a:latin typeface="Roboto" panose="02000000000000000000" pitchFamily="2" charset="0"/>
                  <a:ea typeface="Roboto" panose="02000000000000000000" pitchFamily="2" charset="0"/>
                </a:rPr>
                <a:t>Departure Cities</a:t>
              </a:r>
            </a:p>
          </p:txBody>
        </p:sp>
        <p:sp>
          <p:nvSpPr>
            <p:cNvPr id="39" name="TextBox 43">
              <a:extLst>
                <a:ext uri="{FF2B5EF4-FFF2-40B4-BE49-F238E27FC236}">
                  <a16:creationId xmlns:a16="http://schemas.microsoft.com/office/drawing/2014/main" id="{4F0BD5E1-34CF-25A5-5D07-C948E7EFDA43}"/>
                </a:ext>
              </a:extLst>
            </p:cNvPr>
            <p:cNvSpPr txBox="1"/>
            <p:nvPr/>
          </p:nvSpPr>
          <p:spPr>
            <a:xfrm>
              <a:off x="1691381" y="1677675"/>
              <a:ext cx="2145058" cy="352661"/>
            </a:xfrm>
            <a:prstGeom prst="rect">
              <a:avLst/>
            </a:prstGeom>
          </p:spPr>
          <p:txBody>
            <a:bodyPr lIns="0" tIns="0" rIns="0" bIns="0" rtlCol="0" anchor="t">
              <a:spAutoFit/>
            </a:bodyPr>
            <a:lstStyle/>
            <a:p>
              <a:pPr algn="r">
                <a:lnSpc>
                  <a:spcPts val="3000"/>
                </a:lnSpc>
              </a:pPr>
              <a:r>
                <a:rPr lang="en-US" sz="2000" dirty="0">
                  <a:solidFill>
                    <a:srgbClr val="000000"/>
                  </a:solidFill>
                  <a:latin typeface="Roboto" panose="02000000000000000000" pitchFamily="2" charset="0"/>
                  <a:ea typeface="Roboto" panose="02000000000000000000" pitchFamily="2" charset="0"/>
                </a:rPr>
                <a:t>Airline Name</a:t>
              </a:r>
            </a:p>
          </p:txBody>
        </p:sp>
        <p:sp>
          <p:nvSpPr>
            <p:cNvPr id="40" name="TextBox 44">
              <a:extLst>
                <a:ext uri="{FF2B5EF4-FFF2-40B4-BE49-F238E27FC236}">
                  <a16:creationId xmlns:a16="http://schemas.microsoft.com/office/drawing/2014/main" id="{780AEF0F-7FC2-334F-42A5-1F138D5101EC}"/>
                </a:ext>
              </a:extLst>
            </p:cNvPr>
            <p:cNvSpPr txBox="1"/>
            <p:nvPr/>
          </p:nvSpPr>
          <p:spPr>
            <a:xfrm>
              <a:off x="1290865" y="3339076"/>
              <a:ext cx="2145058" cy="352661"/>
            </a:xfrm>
            <a:prstGeom prst="rect">
              <a:avLst/>
            </a:prstGeom>
          </p:spPr>
          <p:txBody>
            <a:bodyPr lIns="0" tIns="0" rIns="0" bIns="0" rtlCol="0" anchor="t">
              <a:spAutoFit/>
            </a:bodyPr>
            <a:lstStyle/>
            <a:p>
              <a:pPr algn="r">
                <a:lnSpc>
                  <a:spcPts val="3000"/>
                </a:lnSpc>
              </a:pPr>
              <a:r>
                <a:rPr lang="en-US" sz="2000" dirty="0">
                  <a:solidFill>
                    <a:srgbClr val="000000"/>
                  </a:solidFill>
                  <a:latin typeface="Roboto" panose="02000000000000000000" pitchFamily="2" charset="0"/>
                  <a:ea typeface="Roboto" panose="02000000000000000000" pitchFamily="2" charset="0"/>
                </a:rPr>
                <a:t>Destination Cities</a:t>
              </a:r>
            </a:p>
          </p:txBody>
        </p:sp>
        <p:sp>
          <p:nvSpPr>
            <p:cNvPr id="52" name="AutoShape 57">
              <a:extLst>
                <a:ext uri="{FF2B5EF4-FFF2-40B4-BE49-F238E27FC236}">
                  <a16:creationId xmlns:a16="http://schemas.microsoft.com/office/drawing/2014/main" id="{CFE1ED37-B567-303A-5AB8-A2CD075DB04D}"/>
                </a:ext>
              </a:extLst>
            </p:cNvPr>
            <p:cNvSpPr/>
            <p:nvPr/>
          </p:nvSpPr>
          <p:spPr>
            <a:xfrm flipV="1">
              <a:off x="7726452" y="2746752"/>
              <a:ext cx="2508076" cy="15196"/>
            </a:xfrm>
            <a:prstGeom prst="line">
              <a:avLst/>
            </a:prstGeom>
            <a:ln w="38100" cap="flat">
              <a:solidFill>
                <a:srgbClr val="37C9EF"/>
              </a:solidFill>
              <a:prstDash val="solid"/>
              <a:headEnd type="none" w="sm" len="sm"/>
              <a:tailEnd type="none" w="sm" len="sm"/>
            </a:ln>
          </p:spPr>
          <p:txBody>
            <a:bodyPr/>
            <a:lstStyle/>
            <a:p>
              <a:endParaRPr lang="en-US"/>
            </a:p>
          </p:txBody>
        </p:sp>
        <p:sp>
          <p:nvSpPr>
            <p:cNvPr id="54" name="AutoShape 62">
              <a:extLst>
                <a:ext uri="{FF2B5EF4-FFF2-40B4-BE49-F238E27FC236}">
                  <a16:creationId xmlns:a16="http://schemas.microsoft.com/office/drawing/2014/main" id="{B760D57B-637D-BCAC-E417-598C4C7E0150}"/>
                </a:ext>
              </a:extLst>
            </p:cNvPr>
            <p:cNvSpPr/>
            <p:nvPr/>
          </p:nvSpPr>
          <p:spPr>
            <a:xfrm>
              <a:off x="6566096" y="3821339"/>
              <a:ext cx="698753" cy="0"/>
            </a:xfrm>
            <a:prstGeom prst="line">
              <a:avLst/>
            </a:prstGeom>
            <a:ln w="38100" cap="flat">
              <a:solidFill>
                <a:srgbClr val="37C9EF"/>
              </a:solidFill>
              <a:prstDash val="solid"/>
              <a:headEnd type="none" w="sm" len="sm"/>
              <a:tailEnd type="none" w="sm" len="sm"/>
            </a:ln>
          </p:spPr>
          <p:txBody>
            <a:bodyPr/>
            <a:lstStyle/>
            <a:p>
              <a:endParaRPr lang="en-US"/>
            </a:p>
          </p:txBody>
        </p:sp>
        <p:sp>
          <p:nvSpPr>
            <p:cNvPr id="55" name="AutoShape 63">
              <a:extLst>
                <a:ext uri="{FF2B5EF4-FFF2-40B4-BE49-F238E27FC236}">
                  <a16:creationId xmlns:a16="http://schemas.microsoft.com/office/drawing/2014/main" id="{4293A52E-3111-6DA4-7BC2-1E45B2248A96}"/>
                </a:ext>
              </a:extLst>
            </p:cNvPr>
            <p:cNvSpPr/>
            <p:nvPr/>
          </p:nvSpPr>
          <p:spPr>
            <a:xfrm flipV="1">
              <a:off x="5151132" y="2776915"/>
              <a:ext cx="1215986" cy="0"/>
            </a:xfrm>
            <a:prstGeom prst="line">
              <a:avLst/>
            </a:prstGeom>
            <a:ln w="38100" cap="flat">
              <a:solidFill>
                <a:srgbClr val="86EAE9"/>
              </a:solidFill>
              <a:prstDash val="solid"/>
              <a:headEnd type="none" w="sm" len="sm"/>
              <a:tailEnd type="none" w="sm" len="sm"/>
            </a:ln>
          </p:spPr>
          <p:txBody>
            <a:bodyPr/>
            <a:lstStyle/>
            <a:p>
              <a:endParaRPr lang="en-US"/>
            </a:p>
          </p:txBody>
        </p:sp>
        <p:sp>
          <p:nvSpPr>
            <p:cNvPr id="56" name="AutoShape 65">
              <a:extLst>
                <a:ext uri="{FF2B5EF4-FFF2-40B4-BE49-F238E27FC236}">
                  <a16:creationId xmlns:a16="http://schemas.microsoft.com/office/drawing/2014/main" id="{5289E1AB-4113-963B-46F6-BE4826CAA99D}"/>
                </a:ext>
              </a:extLst>
            </p:cNvPr>
            <p:cNvSpPr/>
            <p:nvPr/>
          </p:nvSpPr>
          <p:spPr>
            <a:xfrm rot="5400000">
              <a:off x="4080621" y="2938685"/>
              <a:ext cx="2121972" cy="19049"/>
            </a:xfrm>
            <a:prstGeom prst="line">
              <a:avLst/>
            </a:prstGeom>
            <a:ln w="50800" cap="flat">
              <a:solidFill>
                <a:srgbClr val="86EAE9"/>
              </a:solidFill>
              <a:prstDash val="solid"/>
              <a:headEnd type="none" w="sm" len="sm"/>
              <a:tailEnd type="none" w="sm" len="sm"/>
            </a:ln>
          </p:spPr>
          <p:txBody>
            <a:bodyPr/>
            <a:lstStyle/>
            <a:p>
              <a:endParaRPr lang="en-US"/>
            </a:p>
          </p:txBody>
        </p:sp>
        <p:sp>
          <p:nvSpPr>
            <p:cNvPr id="57" name="AutoShape 66">
              <a:extLst>
                <a:ext uri="{FF2B5EF4-FFF2-40B4-BE49-F238E27FC236}">
                  <a16:creationId xmlns:a16="http://schemas.microsoft.com/office/drawing/2014/main" id="{B64D2B42-50D1-277A-316E-636FDA9D0D60}"/>
                </a:ext>
              </a:extLst>
            </p:cNvPr>
            <p:cNvSpPr/>
            <p:nvPr/>
          </p:nvSpPr>
          <p:spPr>
            <a:xfrm>
              <a:off x="3809213" y="3543731"/>
              <a:ext cx="1322869" cy="0"/>
            </a:xfrm>
            <a:prstGeom prst="line">
              <a:avLst/>
            </a:prstGeom>
            <a:ln w="50800" cap="flat">
              <a:solidFill>
                <a:srgbClr val="86EAE9"/>
              </a:solidFill>
              <a:prstDash val="solid"/>
              <a:headEnd type="oval" w="lg" len="lg"/>
              <a:tailEnd type="none" w="sm" len="sm"/>
            </a:ln>
          </p:spPr>
          <p:txBody>
            <a:bodyPr/>
            <a:lstStyle/>
            <a:p>
              <a:endParaRPr lang="en-US"/>
            </a:p>
          </p:txBody>
        </p:sp>
        <p:sp>
          <p:nvSpPr>
            <p:cNvPr id="58" name="AutoShape 67">
              <a:extLst>
                <a:ext uri="{FF2B5EF4-FFF2-40B4-BE49-F238E27FC236}">
                  <a16:creationId xmlns:a16="http://schemas.microsoft.com/office/drawing/2014/main" id="{491A6B24-05B6-BF36-1861-7A815CCE66EA}"/>
                </a:ext>
              </a:extLst>
            </p:cNvPr>
            <p:cNvSpPr/>
            <p:nvPr/>
          </p:nvSpPr>
          <p:spPr>
            <a:xfrm>
              <a:off x="4391792" y="3015842"/>
              <a:ext cx="740291" cy="0"/>
            </a:xfrm>
            <a:prstGeom prst="line">
              <a:avLst/>
            </a:prstGeom>
            <a:ln w="50800" cap="flat">
              <a:solidFill>
                <a:srgbClr val="86EAE9"/>
              </a:solidFill>
              <a:prstDash val="solid"/>
              <a:headEnd type="oval" w="lg" len="lg"/>
              <a:tailEnd type="none" w="sm" len="sm"/>
            </a:ln>
          </p:spPr>
          <p:txBody>
            <a:bodyPr/>
            <a:lstStyle/>
            <a:p>
              <a:endParaRPr lang="en-US"/>
            </a:p>
          </p:txBody>
        </p:sp>
        <p:sp>
          <p:nvSpPr>
            <p:cNvPr id="59" name="AutoShape 68">
              <a:extLst>
                <a:ext uri="{FF2B5EF4-FFF2-40B4-BE49-F238E27FC236}">
                  <a16:creationId xmlns:a16="http://schemas.microsoft.com/office/drawing/2014/main" id="{F108577A-2C80-E8DD-B2C9-A21B3EDA9EEA}"/>
                </a:ext>
              </a:extLst>
            </p:cNvPr>
            <p:cNvSpPr/>
            <p:nvPr/>
          </p:nvSpPr>
          <p:spPr>
            <a:xfrm>
              <a:off x="4391792" y="1921964"/>
              <a:ext cx="740291" cy="0"/>
            </a:xfrm>
            <a:prstGeom prst="line">
              <a:avLst/>
            </a:prstGeom>
            <a:ln w="50800" cap="flat">
              <a:solidFill>
                <a:srgbClr val="86EAE9"/>
              </a:solidFill>
              <a:prstDash val="solid"/>
              <a:headEnd type="oval" w="lg" len="lg"/>
              <a:tailEnd type="none" w="sm" len="sm"/>
            </a:ln>
          </p:spPr>
          <p:txBody>
            <a:bodyPr/>
            <a:lstStyle/>
            <a:p>
              <a:endParaRPr lang="en-US"/>
            </a:p>
          </p:txBody>
        </p:sp>
        <p:sp>
          <p:nvSpPr>
            <p:cNvPr id="60" name="AutoShape 69">
              <a:extLst>
                <a:ext uri="{FF2B5EF4-FFF2-40B4-BE49-F238E27FC236}">
                  <a16:creationId xmlns:a16="http://schemas.microsoft.com/office/drawing/2014/main" id="{AA827AA2-511C-3A3C-10A0-127F62A3B7A0}"/>
                </a:ext>
              </a:extLst>
            </p:cNvPr>
            <p:cNvSpPr/>
            <p:nvPr/>
          </p:nvSpPr>
          <p:spPr>
            <a:xfrm>
              <a:off x="3809213" y="2468903"/>
              <a:ext cx="1322869" cy="0"/>
            </a:xfrm>
            <a:prstGeom prst="line">
              <a:avLst/>
            </a:prstGeom>
            <a:ln w="50800" cap="flat">
              <a:solidFill>
                <a:srgbClr val="86EAE9"/>
              </a:solidFill>
              <a:prstDash val="solid"/>
              <a:headEnd type="oval" w="lg" len="lg"/>
              <a:tailEnd type="none" w="sm" len="sm"/>
            </a:ln>
          </p:spPr>
          <p:txBody>
            <a:bodyPr/>
            <a:lstStyle/>
            <a:p>
              <a:endParaRPr lang="en-US"/>
            </a:p>
          </p:txBody>
        </p:sp>
        <p:sp>
          <p:nvSpPr>
            <p:cNvPr id="78" name="Freeform 5">
              <a:extLst>
                <a:ext uri="{FF2B5EF4-FFF2-40B4-BE49-F238E27FC236}">
                  <a16:creationId xmlns:a16="http://schemas.microsoft.com/office/drawing/2014/main" id="{B0D5D390-AE40-F73F-C23F-FE0CD39340ED}"/>
                </a:ext>
              </a:extLst>
            </p:cNvPr>
            <p:cNvSpPr/>
            <p:nvPr/>
          </p:nvSpPr>
          <p:spPr>
            <a:xfrm>
              <a:off x="6613316" y="2335990"/>
              <a:ext cx="716840" cy="751883"/>
            </a:xfrm>
            <a:custGeom>
              <a:avLst/>
              <a:gdLst/>
              <a:ahLst/>
              <a:cxnLst/>
              <a:rect l="l" t="t" r="r" b="b"/>
              <a:pathLst>
                <a:path w="495165" h="495165">
                  <a:moveTo>
                    <a:pt x="0" y="0"/>
                  </a:moveTo>
                  <a:lnTo>
                    <a:pt x="495165" y="0"/>
                  </a:lnTo>
                  <a:lnTo>
                    <a:pt x="495165" y="495165"/>
                  </a:lnTo>
                  <a:lnTo>
                    <a:pt x="0" y="4951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9" name="AutoShape 67">
              <a:extLst>
                <a:ext uri="{FF2B5EF4-FFF2-40B4-BE49-F238E27FC236}">
                  <a16:creationId xmlns:a16="http://schemas.microsoft.com/office/drawing/2014/main" id="{6F5316BF-9264-6B4F-5738-6ABCF00983F3}"/>
                </a:ext>
              </a:extLst>
            </p:cNvPr>
            <p:cNvSpPr/>
            <p:nvPr/>
          </p:nvSpPr>
          <p:spPr>
            <a:xfrm>
              <a:off x="4365109" y="4000500"/>
              <a:ext cx="740291" cy="0"/>
            </a:xfrm>
            <a:prstGeom prst="line">
              <a:avLst/>
            </a:prstGeom>
            <a:ln w="50800" cap="flat">
              <a:solidFill>
                <a:srgbClr val="86EAE9"/>
              </a:solidFill>
              <a:prstDash val="solid"/>
              <a:headEnd type="oval" w="lg" len="lg"/>
              <a:tailEnd type="none" w="sm" len="sm"/>
            </a:ln>
          </p:spPr>
          <p:txBody>
            <a:bodyPr/>
            <a:lstStyle/>
            <a:p>
              <a:endParaRPr lang="en-US"/>
            </a:p>
          </p:txBody>
        </p:sp>
        <p:sp>
          <p:nvSpPr>
            <p:cNvPr id="80" name="TextBox 42">
              <a:extLst>
                <a:ext uri="{FF2B5EF4-FFF2-40B4-BE49-F238E27FC236}">
                  <a16:creationId xmlns:a16="http://schemas.microsoft.com/office/drawing/2014/main" id="{05EB9E7C-2519-2BC2-755D-D1D30BF3C833}"/>
                </a:ext>
              </a:extLst>
            </p:cNvPr>
            <p:cNvSpPr txBox="1"/>
            <p:nvPr/>
          </p:nvSpPr>
          <p:spPr>
            <a:xfrm>
              <a:off x="1771038" y="3821339"/>
              <a:ext cx="2145058" cy="352661"/>
            </a:xfrm>
            <a:prstGeom prst="rect">
              <a:avLst/>
            </a:prstGeom>
          </p:spPr>
          <p:txBody>
            <a:bodyPr lIns="0" tIns="0" rIns="0" bIns="0" rtlCol="0" anchor="t">
              <a:spAutoFit/>
            </a:bodyPr>
            <a:lstStyle/>
            <a:p>
              <a:pPr algn="r">
                <a:lnSpc>
                  <a:spcPts val="3000"/>
                </a:lnSpc>
              </a:pPr>
              <a:r>
                <a:rPr lang="en-US" sz="2000" dirty="0">
                  <a:solidFill>
                    <a:srgbClr val="000000"/>
                  </a:solidFill>
                  <a:latin typeface="Roboto" panose="02000000000000000000" pitchFamily="2" charset="0"/>
                  <a:ea typeface="Roboto" panose="02000000000000000000" pitchFamily="2" charset="0"/>
                </a:rPr>
                <a:t>Flight Type</a:t>
              </a:r>
            </a:p>
          </p:txBody>
        </p:sp>
      </p:grpSp>
      <p:grpSp>
        <p:nvGrpSpPr>
          <p:cNvPr id="14" name="Group 13">
            <a:extLst>
              <a:ext uri="{FF2B5EF4-FFF2-40B4-BE49-F238E27FC236}">
                <a16:creationId xmlns:a16="http://schemas.microsoft.com/office/drawing/2014/main" id="{56FD0E91-EC9F-6A10-2661-9A18F5F128CE}"/>
              </a:ext>
            </a:extLst>
          </p:cNvPr>
          <p:cNvGrpSpPr/>
          <p:nvPr/>
        </p:nvGrpSpPr>
        <p:grpSpPr>
          <a:xfrm>
            <a:off x="5021272" y="1677675"/>
            <a:ext cx="11977325" cy="8755028"/>
            <a:chOff x="5021272" y="1677675"/>
            <a:chExt cx="11977325" cy="8755028"/>
          </a:xfrm>
        </p:grpSpPr>
        <p:grpSp>
          <p:nvGrpSpPr>
            <p:cNvPr id="18" name="Group 12">
              <a:extLst>
                <a:ext uri="{FF2B5EF4-FFF2-40B4-BE49-F238E27FC236}">
                  <a16:creationId xmlns:a16="http://schemas.microsoft.com/office/drawing/2014/main" id="{1D3AA73C-FA11-FA5D-73AA-7BE6A117951B}"/>
                </a:ext>
              </a:extLst>
            </p:cNvPr>
            <p:cNvGrpSpPr/>
            <p:nvPr/>
          </p:nvGrpSpPr>
          <p:grpSpPr>
            <a:xfrm>
              <a:off x="10235651" y="2019300"/>
              <a:ext cx="1575349" cy="1530856"/>
              <a:chOff x="0" y="0"/>
              <a:chExt cx="812800" cy="812800"/>
            </a:xfrm>
          </p:grpSpPr>
          <p:sp>
            <p:nvSpPr>
              <p:cNvPr id="19" name="Freeform 13">
                <a:extLst>
                  <a:ext uri="{FF2B5EF4-FFF2-40B4-BE49-F238E27FC236}">
                    <a16:creationId xmlns:a16="http://schemas.microsoft.com/office/drawing/2014/main" id="{E5ABD3C0-89B1-10C3-1E98-C585DC6FB5B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txBody>
              <a:bodyPr/>
              <a:lstStyle/>
              <a:p>
                <a:endParaRPr lang="en-US" dirty="0"/>
              </a:p>
            </p:txBody>
          </p:sp>
          <p:sp>
            <p:nvSpPr>
              <p:cNvPr id="20" name="TextBox 14">
                <a:extLst>
                  <a:ext uri="{FF2B5EF4-FFF2-40B4-BE49-F238E27FC236}">
                    <a16:creationId xmlns:a16="http://schemas.microsoft.com/office/drawing/2014/main" id="{EC0FAE32-3F57-7E97-2112-D67A481583A2}"/>
                  </a:ext>
                </a:extLst>
              </p:cNvPr>
              <p:cNvSpPr txBox="1"/>
              <p:nvPr/>
            </p:nvSpPr>
            <p:spPr>
              <a:xfrm>
                <a:off x="76200" y="0"/>
                <a:ext cx="660400" cy="736600"/>
              </a:xfrm>
              <a:prstGeom prst="rect">
                <a:avLst/>
              </a:prstGeom>
            </p:spPr>
            <p:txBody>
              <a:bodyPr lIns="63297" tIns="63297" rIns="63297" bIns="63297" rtlCol="0" anchor="ctr"/>
              <a:lstStyle/>
              <a:p>
                <a:pPr algn="ctr">
                  <a:lnSpc>
                    <a:spcPts val="3738"/>
                  </a:lnSpc>
                </a:pPr>
                <a:endParaRPr/>
              </a:p>
            </p:txBody>
          </p:sp>
        </p:grpSp>
        <p:grpSp>
          <p:nvGrpSpPr>
            <p:cNvPr id="10" name="Group 9">
              <a:extLst>
                <a:ext uri="{FF2B5EF4-FFF2-40B4-BE49-F238E27FC236}">
                  <a16:creationId xmlns:a16="http://schemas.microsoft.com/office/drawing/2014/main" id="{EB1B3DED-52AD-EEE2-3B61-729919DA3F47}"/>
                </a:ext>
              </a:extLst>
            </p:cNvPr>
            <p:cNvGrpSpPr/>
            <p:nvPr/>
          </p:nvGrpSpPr>
          <p:grpSpPr>
            <a:xfrm>
              <a:off x="5021272" y="9283605"/>
              <a:ext cx="4254444" cy="1149098"/>
              <a:chOff x="5021272" y="9283605"/>
              <a:chExt cx="4254444" cy="1149098"/>
            </a:xfrm>
          </p:grpSpPr>
          <p:sp>
            <p:nvSpPr>
              <p:cNvPr id="21" name="Freeform 17">
                <a:extLst>
                  <a:ext uri="{FF2B5EF4-FFF2-40B4-BE49-F238E27FC236}">
                    <a16:creationId xmlns:a16="http://schemas.microsoft.com/office/drawing/2014/main" id="{8EE0EDDA-284C-D0DD-01E6-DC645D6B20E3}"/>
                  </a:ext>
                </a:extLst>
              </p:cNvPr>
              <p:cNvSpPr/>
              <p:nvPr/>
            </p:nvSpPr>
            <p:spPr>
              <a:xfrm>
                <a:off x="5021272" y="9391059"/>
                <a:ext cx="4098344" cy="895941"/>
              </a:xfrm>
              <a:custGeom>
                <a:avLst/>
                <a:gdLst/>
                <a:ahLst/>
                <a:cxnLst/>
                <a:rect l="l" t="t" r="r" b="b"/>
                <a:pathLst>
                  <a:path w="1079399" h="235968">
                    <a:moveTo>
                      <a:pt x="0" y="0"/>
                    </a:moveTo>
                    <a:lnTo>
                      <a:pt x="1079399" y="0"/>
                    </a:lnTo>
                    <a:lnTo>
                      <a:pt x="1079399" y="235968"/>
                    </a:lnTo>
                    <a:lnTo>
                      <a:pt x="0" y="235968"/>
                    </a:lnTo>
                    <a:close/>
                  </a:path>
                </a:pathLst>
              </a:custGeom>
              <a:solidFill>
                <a:srgbClr val="3EDAD8"/>
              </a:solidFill>
            </p:spPr>
            <p:txBody>
              <a:bodyPr/>
              <a:lstStyle/>
              <a:p>
                <a:endParaRPr lang="en-US"/>
              </a:p>
            </p:txBody>
          </p:sp>
          <p:sp>
            <p:nvSpPr>
              <p:cNvPr id="22" name="TextBox 18">
                <a:extLst>
                  <a:ext uri="{FF2B5EF4-FFF2-40B4-BE49-F238E27FC236}">
                    <a16:creationId xmlns:a16="http://schemas.microsoft.com/office/drawing/2014/main" id="{2895C11D-ECDA-D80B-DACE-18DAD4254265}"/>
                  </a:ext>
                </a:extLst>
              </p:cNvPr>
              <p:cNvSpPr txBox="1"/>
              <p:nvPr/>
            </p:nvSpPr>
            <p:spPr>
              <a:xfrm>
                <a:off x="5177372" y="9283605"/>
                <a:ext cx="4098344" cy="1149098"/>
              </a:xfrm>
              <a:prstGeom prst="rect">
                <a:avLst/>
              </a:prstGeom>
            </p:spPr>
            <p:txBody>
              <a:bodyPr lIns="50800" tIns="50800" rIns="50800" bIns="50800" rtlCol="0" anchor="ctr"/>
              <a:lstStyle/>
              <a:p>
                <a:pPr algn="ctr">
                  <a:lnSpc>
                    <a:spcPts val="3000"/>
                  </a:lnSpc>
                </a:pPr>
                <a:r>
                  <a:rPr lang="en-US" sz="2000" b="1" dirty="0">
                    <a:solidFill>
                      <a:srgbClr val="000000"/>
                    </a:solidFill>
                    <a:latin typeface="Roboto" panose="02000000000000000000" pitchFamily="2" charset="0"/>
                    <a:ea typeface="Roboto" panose="02000000000000000000" pitchFamily="2" charset="0"/>
                  </a:rPr>
                  <a:t>Customer Review</a:t>
                </a:r>
                <a:br>
                  <a:rPr lang="en-US" sz="2000" b="1" dirty="0">
                    <a:solidFill>
                      <a:srgbClr val="000000"/>
                    </a:solidFill>
                    <a:latin typeface="Roboto" panose="02000000000000000000" pitchFamily="2" charset="0"/>
                    <a:ea typeface="Roboto" panose="02000000000000000000" pitchFamily="2" charset="0"/>
                  </a:rPr>
                </a:br>
                <a:r>
                  <a:rPr lang="en-US" sz="2000" b="1" dirty="0">
                    <a:solidFill>
                      <a:srgbClr val="000000"/>
                    </a:solidFill>
                    <a:latin typeface="Roboto" panose="02000000000000000000" pitchFamily="2" charset="0"/>
                    <a:ea typeface="Roboto" panose="02000000000000000000" pitchFamily="2" charset="0"/>
                  </a:rPr>
                  <a:t> Components</a:t>
                </a:r>
              </a:p>
            </p:txBody>
          </p:sp>
          <p:sp>
            <p:nvSpPr>
              <p:cNvPr id="25" name="Freeform 23">
                <a:extLst>
                  <a:ext uri="{FF2B5EF4-FFF2-40B4-BE49-F238E27FC236}">
                    <a16:creationId xmlns:a16="http://schemas.microsoft.com/office/drawing/2014/main" id="{617071D3-6259-3555-9919-D5466B92B72E}"/>
                  </a:ext>
                </a:extLst>
              </p:cNvPr>
              <p:cNvSpPr/>
              <p:nvPr/>
            </p:nvSpPr>
            <p:spPr>
              <a:xfrm>
                <a:off x="5267658" y="9486224"/>
                <a:ext cx="668859" cy="743860"/>
              </a:xfrm>
              <a:custGeom>
                <a:avLst/>
                <a:gdLst/>
                <a:ahLst/>
                <a:cxnLst/>
                <a:rect l="l" t="t" r="r" b="b"/>
                <a:pathLst>
                  <a:path w="495165" h="495165">
                    <a:moveTo>
                      <a:pt x="0" y="0"/>
                    </a:moveTo>
                    <a:lnTo>
                      <a:pt x="495165" y="0"/>
                    </a:lnTo>
                    <a:lnTo>
                      <a:pt x="495165" y="495165"/>
                    </a:lnTo>
                    <a:lnTo>
                      <a:pt x="0" y="4951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45" name="TextBox 49">
              <a:extLst>
                <a:ext uri="{FF2B5EF4-FFF2-40B4-BE49-F238E27FC236}">
                  <a16:creationId xmlns:a16="http://schemas.microsoft.com/office/drawing/2014/main" id="{A93D58DD-D032-432D-9341-DAB795540197}"/>
                </a:ext>
              </a:extLst>
            </p:cNvPr>
            <p:cNvSpPr txBox="1"/>
            <p:nvPr/>
          </p:nvSpPr>
          <p:spPr>
            <a:xfrm>
              <a:off x="14202447" y="2223494"/>
              <a:ext cx="2224158" cy="352661"/>
            </a:xfrm>
            <a:prstGeom prst="rect">
              <a:avLst/>
            </a:prstGeom>
          </p:spPr>
          <p:txBody>
            <a:bodyPr lIns="0" tIns="0" rIns="0" bIns="0" rtlCol="0" anchor="t">
              <a:spAutoFit/>
            </a:bodyPr>
            <a:lstStyle/>
            <a:p>
              <a:pPr>
                <a:lnSpc>
                  <a:spcPts val="3000"/>
                </a:lnSpc>
              </a:pPr>
              <a:r>
                <a:rPr lang="en-US" sz="2000" dirty="0">
                  <a:solidFill>
                    <a:srgbClr val="000000"/>
                  </a:solidFill>
                  <a:latin typeface="Roboto" panose="02000000000000000000" pitchFamily="2" charset="0"/>
                  <a:ea typeface="Roboto" panose="02000000000000000000" pitchFamily="2" charset="0"/>
                </a:rPr>
                <a:t>Review Title</a:t>
              </a:r>
            </a:p>
          </p:txBody>
        </p:sp>
        <p:sp>
          <p:nvSpPr>
            <p:cNvPr id="46" name="TextBox 50">
              <a:extLst>
                <a:ext uri="{FF2B5EF4-FFF2-40B4-BE49-F238E27FC236}">
                  <a16:creationId xmlns:a16="http://schemas.microsoft.com/office/drawing/2014/main" id="{D83D8031-2E8A-52B1-615D-3C43036E429C}"/>
                </a:ext>
              </a:extLst>
            </p:cNvPr>
            <p:cNvSpPr txBox="1"/>
            <p:nvPr/>
          </p:nvSpPr>
          <p:spPr>
            <a:xfrm>
              <a:off x="14774439" y="2769313"/>
              <a:ext cx="2224158" cy="352661"/>
            </a:xfrm>
            <a:prstGeom prst="rect">
              <a:avLst/>
            </a:prstGeom>
          </p:spPr>
          <p:txBody>
            <a:bodyPr lIns="0" tIns="0" rIns="0" bIns="0" rtlCol="0" anchor="t">
              <a:spAutoFit/>
            </a:bodyPr>
            <a:lstStyle/>
            <a:p>
              <a:pPr>
                <a:lnSpc>
                  <a:spcPts val="3000"/>
                </a:lnSpc>
              </a:pPr>
              <a:r>
                <a:rPr lang="en-US" sz="2000" dirty="0">
                  <a:solidFill>
                    <a:srgbClr val="000000"/>
                  </a:solidFill>
                  <a:latin typeface="Roboto" panose="02000000000000000000" pitchFamily="2" charset="0"/>
                  <a:ea typeface="Roboto" panose="02000000000000000000" pitchFamily="2" charset="0"/>
                </a:rPr>
                <a:t>Review text </a:t>
              </a:r>
            </a:p>
          </p:txBody>
        </p:sp>
        <p:sp>
          <p:nvSpPr>
            <p:cNvPr id="47" name="TextBox 51">
              <a:extLst>
                <a:ext uri="{FF2B5EF4-FFF2-40B4-BE49-F238E27FC236}">
                  <a16:creationId xmlns:a16="http://schemas.microsoft.com/office/drawing/2014/main" id="{F12C2D1F-415F-4B87-0361-9807FF2D1A78}"/>
                </a:ext>
              </a:extLst>
            </p:cNvPr>
            <p:cNvSpPr txBox="1"/>
            <p:nvPr/>
          </p:nvSpPr>
          <p:spPr>
            <a:xfrm>
              <a:off x="14774439" y="1677675"/>
              <a:ext cx="2224158" cy="352661"/>
            </a:xfrm>
            <a:prstGeom prst="rect">
              <a:avLst/>
            </a:prstGeom>
          </p:spPr>
          <p:txBody>
            <a:bodyPr lIns="0" tIns="0" rIns="0" bIns="0" rtlCol="0" anchor="t">
              <a:spAutoFit/>
            </a:bodyPr>
            <a:lstStyle/>
            <a:p>
              <a:pPr>
                <a:lnSpc>
                  <a:spcPts val="3000"/>
                </a:lnSpc>
              </a:pPr>
              <a:r>
                <a:rPr lang="en-US" sz="2000" dirty="0">
                  <a:solidFill>
                    <a:srgbClr val="000000"/>
                  </a:solidFill>
                  <a:latin typeface="Roboto" panose="02000000000000000000" pitchFamily="2" charset="0"/>
                  <a:ea typeface="Roboto" panose="02000000000000000000" pitchFamily="2" charset="0"/>
                </a:rPr>
                <a:t>Overall Rating</a:t>
              </a:r>
            </a:p>
          </p:txBody>
        </p:sp>
        <p:sp>
          <p:nvSpPr>
            <p:cNvPr id="48" name="TextBox 52">
              <a:extLst>
                <a:ext uri="{FF2B5EF4-FFF2-40B4-BE49-F238E27FC236}">
                  <a16:creationId xmlns:a16="http://schemas.microsoft.com/office/drawing/2014/main" id="{FD6EE626-DC82-6225-267C-9F4FD2A9CD2B}"/>
                </a:ext>
              </a:extLst>
            </p:cNvPr>
            <p:cNvSpPr txBox="1"/>
            <p:nvPr/>
          </p:nvSpPr>
          <p:spPr>
            <a:xfrm>
              <a:off x="14202447" y="3315132"/>
              <a:ext cx="2224158" cy="352661"/>
            </a:xfrm>
            <a:prstGeom prst="rect">
              <a:avLst/>
            </a:prstGeom>
          </p:spPr>
          <p:txBody>
            <a:bodyPr lIns="0" tIns="0" rIns="0" bIns="0" rtlCol="0" anchor="t">
              <a:spAutoFit/>
            </a:bodyPr>
            <a:lstStyle/>
            <a:p>
              <a:pPr>
                <a:lnSpc>
                  <a:spcPts val="3000"/>
                </a:lnSpc>
              </a:pPr>
              <a:r>
                <a:rPr lang="en-US" sz="2000" dirty="0">
                  <a:solidFill>
                    <a:srgbClr val="000000"/>
                  </a:solidFill>
                  <a:latin typeface="Roboto" panose="02000000000000000000" pitchFamily="2" charset="0"/>
                  <a:ea typeface="Roboto" panose="02000000000000000000" pitchFamily="2" charset="0"/>
                </a:rPr>
                <a:t>Seat Type</a:t>
              </a:r>
            </a:p>
          </p:txBody>
        </p:sp>
        <p:sp>
          <p:nvSpPr>
            <p:cNvPr id="72" name="AutoShape 84">
              <a:extLst>
                <a:ext uri="{FF2B5EF4-FFF2-40B4-BE49-F238E27FC236}">
                  <a16:creationId xmlns:a16="http://schemas.microsoft.com/office/drawing/2014/main" id="{26EA7C26-5A08-A9B4-BBCA-B2072058A580}"/>
                </a:ext>
              </a:extLst>
            </p:cNvPr>
            <p:cNvSpPr/>
            <p:nvPr/>
          </p:nvSpPr>
          <p:spPr>
            <a:xfrm flipV="1">
              <a:off x="11811000" y="2746752"/>
              <a:ext cx="1247103" cy="1"/>
            </a:xfrm>
            <a:prstGeom prst="line">
              <a:avLst/>
            </a:prstGeom>
            <a:ln w="38100" cap="flat">
              <a:solidFill>
                <a:srgbClr val="86EAE9"/>
              </a:solidFill>
              <a:prstDash val="solid"/>
              <a:headEnd type="none" w="sm" len="sm"/>
              <a:tailEnd type="none" w="sm" len="sm"/>
            </a:ln>
          </p:spPr>
          <p:txBody>
            <a:bodyPr/>
            <a:lstStyle/>
            <a:p>
              <a:endParaRPr lang="en-US"/>
            </a:p>
          </p:txBody>
        </p:sp>
        <p:sp>
          <p:nvSpPr>
            <p:cNvPr id="73" name="AutoShape 86">
              <a:extLst>
                <a:ext uri="{FF2B5EF4-FFF2-40B4-BE49-F238E27FC236}">
                  <a16:creationId xmlns:a16="http://schemas.microsoft.com/office/drawing/2014/main" id="{98842690-1639-62D0-DCE7-BF94AC5A94C3}"/>
                </a:ext>
              </a:extLst>
            </p:cNvPr>
            <p:cNvSpPr/>
            <p:nvPr/>
          </p:nvSpPr>
          <p:spPr>
            <a:xfrm rot="16200000" flipV="1">
              <a:off x="11949658" y="2958690"/>
              <a:ext cx="2238185" cy="19049"/>
            </a:xfrm>
            <a:prstGeom prst="line">
              <a:avLst/>
            </a:prstGeom>
            <a:ln w="50800" cap="flat">
              <a:solidFill>
                <a:srgbClr val="86EAE9"/>
              </a:solidFill>
              <a:prstDash val="solid"/>
              <a:headEnd type="none" w="sm" len="sm"/>
              <a:tailEnd type="none" w="sm" len="sm"/>
            </a:ln>
          </p:spPr>
          <p:txBody>
            <a:bodyPr/>
            <a:lstStyle/>
            <a:p>
              <a:endParaRPr lang="en-US"/>
            </a:p>
          </p:txBody>
        </p:sp>
        <p:sp>
          <p:nvSpPr>
            <p:cNvPr id="74" name="AutoShape 87">
              <a:extLst>
                <a:ext uri="{FF2B5EF4-FFF2-40B4-BE49-F238E27FC236}">
                  <a16:creationId xmlns:a16="http://schemas.microsoft.com/office/drawing/2014/main" id="{57D79AF5-DA54-36C7-3DAF-2A6A4402FC0C}"/>
                </a:ext>
              </a:extLst>
            </p:cNvPr>
            <p:cNvSpPr/>
            <p:nvPr/>
          </p:nvSpPr>
          <p:spPr>
            <a:xfrm rot="10800000">
              <a:off x="13078279" y="1868175"/>
              <a:ext cx="1322869" cy="0"/>
            </a:xfrm>
            <a:prstGeom prst="line">
              <a:avLst/>
            </a:prstGeom>
            <a:ln w="50800" cap="flat">
              <a:solidFill>
                <a:srgbClr val="86EAE9"/>
              </a:solidFill>
              <a:prstDash val="solid"/>
              <a:headEnd type="oval" w="lg" len="lg"/>
              <a:tailEnd type="none" w="sm" len="sm"/>
            </a:ln>
          </p:spPr>
          <p:txBody>
            <a:bodyPr/>
            <a:lstStyle/>
            <a:p>
              <a:endParaRPr lang="en-US"/>
            </a:p>
          </p:txBody>
        </p:sp>
        <p:sp>
          <p:nvSpPr>
            <p:cNvPr id="75" name="AutoShape 88">
              <a:extLst>
                <a:ext uri="{FF2B5EF4-FFF2-40B4-BE49-F238E27FC236}">
                  <a16:creationId xmlns:a16="http://schemas.microsoft.com/office/drawing/2014/main" id="{A690AF4C-2F7E-3B5A-D940-314BADE2B7E6}"/>
                </a:ext>
              </a:extLst>
            </p:cNvPr>
            <p:cNvSpPr/>
            <p:nvPr/>
          </p:nvSpPr>
          <p:spPr>
            <a:xfrm rot="10800000">
              <a:off x="13078279" y="2415114"/>
              <a:ext cx="740291" cy="0"/>
            </a:xfrm>
            <a:prstGeom prst="line">
              <a:avLst/>
            </a:prstGeom>
            <a:ln w="50800" cap="flat">
              <a:solidFill>
                <a:srgbClr val="86EAE9"/>
              </a:solidFill>
              <a:prstDash val="solid"/>
              <a:headEnd type="oval" w="lg" len="lg"/>
              <a:tailEnd type="none" w="sm" len="sm"/>
            </a:ln>
          </p:spPr>
          <p:txBody>
            <a:bodyPr/>
            <a:lstStyle/>
            <a:p>
              <a:endParaRPr lang="en-US"/>
            </a:p>
          </p:txBody>
        </p:sp>
        <p:sp>
          <p:nvSpPr>
            <p:cNvPr id="76" name="AutoShape 89">
              <a:extLst>
                <a:ext uri="{FF2B5EF4-FFF2-40B4-BE49-F238E27FC236}">
                  <a16:creationId xmlns:a16="http://schemas.microsoft.com/office/drawing/2014/main" id="{B044C96A-1EFE-B276-1B1B-C8A6BAEA457E}"/>
                </a:ext>
              </a:extLst>
            </p:cNvPr>
            <p:cNvSpPr/>
            <p:nvPr/>
          </p:nvSpPr>
          <p:spPr>
            <a:xfrm rot="10800000">
              <a:off x="13078279" y="3508992"/>
              <a:ext cx="740291" cy="0"/>
            </a:xfrm>
            <a:prstGeom prst="line">
              <a:avLst/>
            </a:prstGeom>
            <a:ln w="50800" cap="flat">
              <a:solidFill>
                <a:srgbClr val="86EAE9"/>
              </a:solidFill>
              <a:prstDash val="solid"/>
              <a:headEnd type="oval" w="lg" len="lg"/>
              <a:tailEnd type="none" w="sm" len="sm"/>
            </a:ln>
          </p:spPr>
          <p:txBody>
            <a:bodyPr/>
            <a:lstStyle/>
            <a:p>
              <a:endParaRPr lang="en-US"/>
            </a:p>
          </p:txBody>
        </p:sp>
        <p:sp>
          <p:nvSpPr>
            <p:cNvPr id="77" name="AutoShape 90">
              <a:extLst>
                <a:ext uri="{FF2B5EF4-FFF2-40B4-BE49-F238E27FC236}">
                  <a16:creationId xmlns:a16="http://schemas.microsoft.com/office/drawing/2014/main" id="{35F8758B-36C3-0FC5-7138-A03BD2DCA976}"/>
                </a:ext>
              </a:extLst>
            </p:cNvPr>
            <p:cNvSpPr/>
            <p:nvPr/>
          </p:nvSpPr>
          <p:spPr>
            <a:xfrm rot="10800000">
              <a:off x="13078279" y="2962053"/>
              <a:ext cx="1322869" cy="0"/>
            </a:xfrm>
            <a:prstGeom prst="line">
              <a:avLst/>
            </a:prstGeom>
            <a:ln w="50800" cap="flat">
              <a:solidFill>
                <a:srgbClr val="86EAE9"/>
              </a:solidFill>
              <a:prstDash val="solid"/>
              <a:headEnd type="oval" w="lg" len="lg"/>
              <a:tailEnd type="none" w="sm" len="sm"/>
            </a:ln>
          </p:spPr>
          <p:txBody>
            <a:bodyPr/>
            <a:lstStyle/>
            <a:p>
              <a:endParaRPr lang="en-US"/>
            </a:p>
          </p:txBody>
        </p:sp>
        <p:sp>
          <p:nvSpPr>
            <p:cNvPr id="81" name="AutoShape 90">
              <a:extLst>
                <a:ext uri="{FF2B5EF4-FFF2-40B4-BE49-F238E27FC236}">
                  <a16:creationId xmlns:a16="http://schemas.microsoft.com/office/drawing/2014/main" id="{41270539-9108-14CD-DF47-ED7207A18052}"/>
                </a:ext>
              </a:extLst>
            </p:cNvPr>
            <p:cNvSpPr/>
            <p:nvPr/>
          </p:nvSpPr>
          <p:spPr>
            <a:xfrm rot="10800000">
              <a:off x="13059227" y="4102503"/>
              <a:ext cx="1322869" cy="0"/>
            </a:xfrm>
            <a:prstGeom prst="line">
              <a:avLst/>
            </a:prstGeom>
            <a:ln w="50800" cap="flat">
              <a:solidFill>
                <a:srgbClr val="86EAE9"/>
              </a:solidFill>
              <a:prstDash val="solid"/>
              <a:headEnd type="oval" w="lg" len="lg"/>
              <a:tailEnd type="none" w="sm" len="sm"/>
            </a:ln>
          </p:spPr>
          <p:txBody>
            <a:bodyPr/>
            <a:lstStyle/>
            <a:p>
              <a:endParaRPr lang="en-US"/>
            </a:p>
          </p:txBody>
        </p:sp>
        <p:sp>
          <p:nvSpPr>
            <p:cNvPr id="82" name="TextBox 50">
              <a:extLst>
                <a:ext uri="{FF2B5EF4-FFF2-40B4-BE49-F238E27FC236}">
                  <a16:creationId xmlns:a16="http://schemas.microsoft.com/office/drawing/2014/main" id="{FD06C706-8061-97FE-F8D1-9AC1C104EF42}"/>
                </a:ext>
              </a:extLst>
            </p:cNvPr>
            <p:cNvSpPr txBox="1"/>
            <p:nvPr/>
          </p:nvSpPr>
          <p:spPr>
            <a:xfrm>
              <a:off x="14774439" y="3922177"/>
              <a:ext cx="2224158" cy="352661"/>
            </a:xfrm>
            <a:prstGeom prst="rect">
              <a:avLst/>
            </a:prstGeom>
          </p:spPr>
          <p:txBody>
            <a:bodyPr lIns="0" tIns="0" rIns="0" bIns="0" rtlCol="0" anchor="t">
              <a:spAutoFit/>
            </a:bodyPr>
            <a:lstStyle/>
            <a:p>
              <a:pPr>
                <a:lnSpc>
                  <a:spcPts val="3000"/>
                </a:lnSpc>
              </a:pPr>
              <a:r>
                <a:rPr lang="en-US" sz="2000" dirty="0">
                  <a:solidFill>
                    <a:srgbClr val="000000"/>
                  </a:solidFill>
                  <a:latin typeface="Roboto" panose="02000000000000000000" pitchFamily="2" charset="0"/>
                  <a:ea typeface="Roboto" panose="02000000000000000000" pitchFamily="2" charset="0"/>
                </a:rPr>
                <a:t>Type of Traveler</a:t>
              </a:r>
            </a:p>
          </p:txBody>
        </p:sp>
        <p:sp>
          <p:nvSpPr>
            <p:cNvPr id="83" name="Freeform 23">
              <a:extLst>
                <a:ext uri="{FF2B5EF4-FFF2-40B4-BE49-F238E27FC236}">
                  <a16:creationId xmlns:a16="http://schemas.microsoft.com/office/drawing/2014/main" id="{DDA87262-DB63-FA40-6E9E-1B790FCFF29C}"/>
                </a:ext>
              </a:extLst>
            </p:cNvPr>
            <p:cNvSpPr/>
            <p:nvPr/>
          </p:nvSpPr>
          <p:spPr>
            <a:xfrm>
              <a:off x="10618405" y="2227810"/>
              <a:ext cx="861677" cy="943854"/>
            </a:xfrm>
            <a:custGeom>
              <a:avLst/>
              <a:gdLst/>
              <a:ahLst/>
              <a:cxnLst/>
              <a:rect l="l" t="t" r="r" b="b"/>
              <a:pathLst>
                <a:path w="495165" h="495165">
                  <a:moveTo>
                    <a:pt x="0" y="0"/>
                  </a:moveTo>
                  <a:lnTo>
                    <a:pt x="495165" y="0"/>
                  </a:lnTo>
                  <a:lnTo>
                    <a:pt x="495165" y="495165"/>
                  </a:lnTo>
                  <a:lnTo>
                    <a:pt x="0" y="4951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8" name="AutoShape 62">
              <a:extLst>
                <a:ext uri="{FF2B5EF4-FFF2-40B4-BE49-F238E27FC236}">
                  <a16:creationId xmlns:a16="http://schemas.microsoft.com/office/drawing/2014/main" id="{B795E881-99EC-AC9C-E20E-735484CBCC9C}"/>
                </a:ext>
              </a:extLst>
            </p:cNvPr>
            <p:cNvSpPr/>
            <p:nvPr/>
          </p:nvSpPr>
          <p:spPr>
            <a:xfrm>
              <a:off x="10689660" y="3810511"/>
              <a:ext cx="698753" cy="0"/>
            </a:xfrm>
            <a:prstGeom prst="line">
              <a:avLst/>
            </a:prstGeom>
            <a:ln w="38100" cap="flat">
              <a:solidFill>
                <a:srgbClr val="37C9EF"/>
              </a:solidFill>
              <a:prstDash val="solid"/>
              <a:headEnd type="none" w="sm" len="sm"/>
              <a:tailEnd type="none" w="sm" len="sm"/>
            </a:ln>
          </p:spPr>
          <p:txBody>
            <a:bodyPr/>
            <a:lstStyle/>
            <a:p>
              <a:endParaRPr lang="en-US"/>
            </a:p>
          </p:txBody>
        </p:sp>
      </p:grpSp>
      <p:grpSp>
        <p:nvGrpSpPr>
          <p:cNvPr id="34" name="Group 33">
            <a:extLst>
              <a:ext uri="{FF2B5EF4-FFF2-40B4-BE49-F238E27FC236}">
                <a16:creationId xmlns:a16="http://schemas.microsoft.com/office/drawing/2014/main" id="{A9DF8B4F-2115-AAFE-2D0C-80FB7B820FA2}"/>
              </a:ext>
            </a:extLst>
          </p:cNvPr>
          <p:cNvGrpSpPr/>
          <p:nvPr/>
        </p:nvGrpSpPr>
        <p:grpSpPr>
          <a:xfrm>
            <a:off x="10235651" y="6057900"/>
            <a:ext cx="8191686" cy="4310641"/>
            <a:chOff x="10235651" y="6057900"/>
            <a:chExt cx="8191686" cy="4310641"/>
          </a:xfrm>
        </p:grpSpPr>
        <p:grpSp>
          <p:nvGrpSpPr>
            <p:cNvPr id="31" name="Group 34">
              <a:extLst>
                <a:ext uri="{FF2B5EF4-FFF2-40B4-BE49-F238E27FC236}">
                  <a16:creationId xmlns:a16="http://schemas.microsoft.com/office/drawing/2014/main" id="{88B96D30-42BB-093D-9C41-266CFCA11767}"/>
                </a:ext>
              </a:extLst>
            </p:cNvPr>
            <p:cNvGrpSpPr/>
            <p:nvPr/>
          </p:nvGrpSpPr>
          <p:grpSpPr>
            <a:xfrm>
              <a:off x="10235651" y="6057900"/>
              <a:ext cx="1575349" cy="1530856"/>
              <a:chOff x="0" y="0"/>
              <a:chExt cx="812800" cy="812800"/>
            </a:xfrm>
          </p:grpSpPr>
          <p:sp>
            <p:nvSpPr>
              <p:cNvPr id="32" name="Freeform 35">
                <a:extLst>
                  <a:ext uri="{FF2B5EF4-FFF2-40B4-BE49-F238E27FC236}">
                    <a16:creationId xmlns:a16="http://schemas.microsoft.com/office/drawing/2014/main" id="{C9630D86-428F-C642-A240-8B5CCBB7692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txBody>
              <a:bodyPr/>
              <a:lstStyle/>
              <a:p>
                <a:endParaRPr lang="en-US"/>
              </a:p>
            </p:txBody>
          </p:sp>
          <p:sp>
            <p:nvSpPr>
              <p:cNvPr id="33" name="TextBox 36">
                <a:extLst>
                  <a:ext uri="{FF2B5EF4-FFF2-40B4-BE49-F238E27FC236}">
                    <a16:creationId xmlns:a16="http://schemas.microsoft.com/office/drawing/2014/main" id="{496729D6-2E10-0A4C-ACC4-43C4E28F437C}"/>
                  </a:ext>
                </a:extLst>
              </p:cNvPr>
              <p:cNvSpPr txBox="1"/>
              <p:nvPr/>
            </p:nvSpPr>
            <p:spPr>
              <a:xfrm>
                <a:off x="76200" y="0"/>
                <a:ext cx="660400" cy="736600"/>
              </a:xfrm>
              <a:prstGeom prst="rect">
                <a:avLst/>
              </a:prstGeom>
            </p:spPr>
            <p:txBody>
              <a:bodyPr lIns="63297" tIns="63297" rIns="63297" bIns="63297" rtlCol="0" anchor="ctr"/>
              <a:lstStyle/>
              <a:p>
                <a:pPr algn="ctr">
                  <a:lnSpc>
                    <a:spcPts val="3738"/>
                  </a:lnSpc>
                </a:pPr>
                <a:endParaRPr/>
              </a:p>
            </p:txBody>
          </p:sp>
        </p:grpSp>
        <p:sp>
          <p:nvSpPr>
            <p:cNvPr id="49" name="TextBox 53">
              <a:extLst>
                <a:ext uri="{FF2B5EF4-FFF2-40B4-BE49-F238E27FC236}">
                  <a16:creationId xmlns:a16="http://schemas.microsoft.com/office/drawing/2014/main" id="{57D6229D-9B53-BB34-D5FE-C2B4684F5ED4}"/>
                </a:ext>
              </a:extLst>
            </p:cNvPr>
            <p:cNvSpPr txBox="1"/>
            <p:nvPr/>
          </p:nvSpPr>
          <p:spPr>
            <a:xfrm>
              <a:off x="14201019" y="6633822"/>
              <a:ext cx="2790121" cy="352661"/>
            </a:xfrm>
            <a:prstGeom prst="rect">
              <a:avLst/>
            </a:prstGeom>
          </p:spPr>
          <p:txBody>
            <a:bodyPr wrap="square" lIns="0" tIns="0" rIns="0" bIns="0" rtlCol="0" anchor="t">
              <a:spAutoFit/>
            </a:bodyPr>
            <a:lstStyle/>
            <a:p>
              <a:pPr>
                <a:lnSpc>
                  <a:spcPts val="3000"/>
                </a:lnSpc>
              </a:pPr>
              <a:r>
                <a:rPr lang="en-US" sz="2000" dirty="0">
                  <a:solidFill>
                    <a:srgbClr val="000000"/>
                  </a:solidFill>
                  <a:latin typeface="Roboto" panose="02000000000000000000" pitchFamily="2" charset="0"/>
                  <a:ea typeface="Roboto" panose="02000000000000000000" pitchFamily="2" charset="0"/>
                </a:rPr>
                <a:t>Destination Country</a:t>
              </a:r>
            </a:p>
          </p:txBody>
        </p:sp>
        <p:sp>
          <p:nvSpPr>
            <p:cNvPr id="50" name="TextBox 54">
              <a:extLst>
                <a:ext uri="{FF2B5EF4-FFF2-40B4-BE49-F238E27FC236}">
                  <a16:creationId xmlns:a16="http://schemas.microsoft.com/office/drawing/2014/main" id="{3E58D9B0-B016-0761-4003-49928EF4C6EE}"/>
                </a:ext>
              </a:extLst>
            </p:cNvPr>
            <p:cNvSpPr txBox="1"/>
            <p:nvPr/>
          </p:nvSpPr>
          <p:spPr>
            <a:xfrm>
              <a:off x="14773012" y="7208869"/>
              <a:ext cx="2222048" cy="352661"/>
            </a:xfrm>
            <a:prstGeom prst="rect">
              <a:avLst/>
            </a:prstGeom>
          </p:spPr>
          <p:txBody>
            <a:bodyPr lIns="0" tIns="0" rIns="0" bIns="0" rtlCol="0" anchor="t">
              <a:spAutoFit/>
            </a:bodyPr>
            <a:lstStyle/>
            <a:p>
              <a:pPr>
                <a:lnSpc>
                  <a:spcPts val="3000"/>
                </a:lnSpc>
              </a:pPr>
              <a:r>
                <a:rPr lang="en-US" sz="2000" dirty="0">
                  <a:solidFill>
                    <a:srgbClr val="000000"/>
                  </a:solidFill>
                  <a:latin typeface="Roboto" panose="02000000000000000000" pitchFamily="2" charset="0"/>
                  <a:ea typeface="Roboto" panose="02000000000000000000" pitchFamily="2" charset="0"/>
                </a:rPr>
                <a:t>Destination in USA</a:t>
              </a:r>
            </a:p>
          </p:txBody>
        </p:sp>
        <p:sp>
          <p:nvSpPr>
            <p:cNvPr id="51" name="TextBox 55">
              <a:extLst>
                <a:ext uri="{FF2B5EF4-FFF2-40B4-BE49-F238E27FC236}">
                  <a16:creationId xmlns:a16="http://schemas.microsoft.com/office/drawing/2014/main" id="{043F1DC7-3316-5CB4-BBAE-90B2D2A811CF}"/>
                </a:ext>
              </a:extLst>
            </p:cNvPr>
            <p:cNvSpPr txBox="1"/>
            <p:nvPr/>
          </p:nvSpPr>
          <p:spPr>
            <a:xfrm>
              <a:off x="14773012" y="6058776"/>
              <a:ext cx="2790122" cy="352661"/>
            </a:xfrm>
            <a:prstGeom prst="rect">
              <a:avLst/>
            </a:prstGeom>
          </p:spPr>
          <p:txBody>
            <a:bodyPr wrap="square" lIns="0" tIns="0" rIns="0" bIns="0" rtlCol="0" anchor="t">
              <a:spAutoFit/>
            </a:bodyPr>
            <a:lstStyle/>
            <a:p>
              <a:pPr>
                <a:lnSpc>
                  <a:spcPts val="3000"/>
                </a:lnSpc>
              </a:pPr>
              <a:r>
                <a:rPr lang="en-US" sz="2000" dirty="0">
                  <a:solidFill>
                    <a:srgbClr val="000000"/>
                  </a:solidFill>
                  <a:latin typeface="Roboto" panose="02000000000000000000" pitchFamily="2" charset="0"/>
                  <a:ea typeface="Roboto" panose="02000000000000000000" pitchFamily="2" charset="0"/>
                </a:rPr>
                <a:t>Departure in  USA</a:t>
              </a:r>
            </a:p>
          </p:txBody>
        </p:sp>
        <p:sp>
          <p:nvSpPr>
            <p:cNvPr id="67" name="AutoShape 77">
              <a:extLst>
                <a:ext uri="{FF2B5EF4-FFF2-40B4-BE49-F238E27FC236}">
                  <a16:creationId xmlns:a16="http://schemas.microsoft.com/office/drawing/2014/main" id="{683D5BE7-FA64-0CBE-8F45-2623821BD0A2}"/>
                </a:ext>
              </a:extLst>
            </p:cNvPr>
            <p:cNvSpPr/>
            <p:nvPr/>
          </p:nvSpPr>
          <p:spPr>
            <a:xfrm>
              <a:off x="11811000" y="6830029"/>
              <a:ext cx="1260258" cy="3763"/>
            </a:xfrm>
            <a:prstGeom prst="line">
              <a:avLst/>
            </a:prstGeom>
            <a:ln w="38100" cap="flat">
              <a:solidFill>
                <a:srgbClr val="13538A"/>
              </a:solidFill>
              <a:prstDash val="solid"/>
              <a:headEnd type="none" w="sm" len="sm"/>
              <a:tailEnd type="none" w="sm" len="sm"/>
            </a:ln>
          </p:spPr>
          <p:txBody>
            <a:bodyPr/>
            <a:lstStyle/>
            <a:p>
              <a:endParaRPr lang="en-US"/>
            </a:p>
          </p:txBody>
        </p:sp>
        <p:sp>
          <p:nvSpPr>
            <p:cNvPr id="68" name="AutoShape 79">
              <a:extLst>
                <a:ext uri="{FF2B5EF4-FFF2-40B4-BE49-F238E27FC236}">
                  <a16:creationId xmlns:a16="http://schemas.microsoft.com/office/drawing/2014/main" id="{B85FC910-22EF-66A4-77A5-EB085CC15D36}"/>
                </a:ext>
              </a:extLst>
            </p:cNvPr>
            <p:cNvSpPr/>
            <p:nvPr/>
          </p:nvSpPr>
          <p:spPr>
            <a:xfrm rot="16200000">
              <a:off x="12528798" y="6837164"/>
              <a:ext cx="1096934" cy="2018"/>
            </a:xfrm>
            <a:prstGeom prst="line">
              <a:avLst/>
            </a:prstGeom>
            <a:ln w="50800" cap="flat">
              <a:solidFill>
                <a:srgbClr val="13538A"/>
              </a:solidFill>
              <a:prstDash val="solid"/>
              <a:headEnd type="none" w="sm" len="sm"/>
              <a:tailEnd type="none" w="sm" len="sm"/>
            </a:ln>
          </p:spPr>
          <p:txBody>
            <a:bodyPr/>
            <a:lstStyle/>
            <a:p>
              <a:endParaRPr lang="en-US"/>
            </a:p>
          </p:txBody>
        </p:sp>
        <p:sp>
          <p:nvSpPr>
            <p:cNvPr id="69" name="AutoShape 80">
              <a:extLst>
                <a:ext uri="{FF2B5EF4-FFF2-40B4-BE49-F238E27FC236}">
                  <a16:creationId xmlns:a16="http://schemas.microsoft.com/office/drawing/2014/main" id="{B5051A7E-F015-2576-9EC4-FE6EFC011D6E}"/>
                </a:ext>
              </a:extLst>
            </p:cNvPr>
            <p:cNvSpPr/>
            <p:nvPr/>
          </p:nvSpPr>
          <p:spPr>
            <a:xfrm rot="10800000">
              <a:off x="13071258" y="6311817"/>
              <a:ext cx="1322869" cy="0"/>
            </a:xfrm>
            <a:prstGeom prst="line">
              <a:avLst/>
            </a:prstGeom>
            <a:ln w="50800" cap="flat">
              <a:solidFill>
                <a:srgbClr val="13538A"/>
              </a:solidFill>
              <a:prstDash val="solid"/>
              <a:headEnd type="oval" w="lg" len="lg"/>
              <a:tailEnd type="none" w="sm" len="sm"/>
            </a:ln>
          </p:spPr>
          <p:txBody>
            <a:bodyPr/>
            <a:lstStyle/>
            <a:p>
              <a:endParaRPr lang="en-US" dirty="0"/>
            </a:p>
          </p:txBody>
        </p:sp>
        <p:sp>
          <p:nvSpPr>
            <p:cNvPr id="70" name="AutoShape 81">
              <a:extLst>
                <a:ext uri="{FF2B5EF4-FFF2-40B4-BE49-F238E27FC236}">
                  <a16:creationId xmlns:a16="http://schemas.microsoft.com/office/drawing/2014/main" id="{32D7596B-26F2-38B2-3A32-8B3CC33350EF}"/>
                </a:ext>
              </a:extLst>
            </p:cNvPr>
            <p:cNvSpPr/>
            <p:nvPr/>
          </p:nvSpPr>
          <p:spPr>
            <a:xfrm rot="10800000">
              <a:off x="13071258" y="6839706"/>
              <a:ext cx="740291" cy="0"/>
            </a:xfrm>
            <a:prstGeom prst="line">
              <a:avLst/>
            </a:prstGeom>
            <a:ln w="50800" cap="flat">
              <a:solidFill>
                <a:srgbClr val="13538A"/>
              </a:solidFill>
              <a:prstDash val="solid"/>
              <a:headEnd type="oval" w="lg" len="lg"/>
              <a:tailEnd type="none" w="sm" len="sm"/>
            </a:ln>
          </p:spPr>
          <p:txBody>
            <a:bodyPr/>
            <a:lstStyle/>
            <a:p>
              <a:endParaRPr lang="en-US"/>
            </a:p>
          </p:txBody>
        </p:sp>
        <p:sp>
          <p:nvSpPr>
            <p:cNvPr id="71" name="AutoShape 83">
              <a:extLst>
                <a:ext uri="{FF2B5EF4-FFF2-40B4-BE49-F238E27FC236}">
                  <a16:creationId xmlns:a16="http://schemas.microsoft.com/office/drawing/2014/main" id="{B46CCAC8-68D1-2B69-97A9-DA87032B834B}"/>
                </a:ext>
              </a:extLst>
            </p:cNvPr>
            <p:cNvSpPr/>
            <p:nvPr/>
          </p:nvSpPr>
          <p:spPr>
            <a:xfrm rot="10800000">
              <a:off x="13058103" y="7382883"/>
              <a:ext cx="1336024" cy="3762"/>
            </a:xfrm>
            <a:prstGeom prst="line">
              <a:avLst/>
            </a:prstGeom>
            <a:ln w="50800" cap="flat">
              <a:solidFill>
                <a:srgbClr val="13538A"/>
              </a:solidFill>
              <a:prstDash val="solid"/>
              <a:headEnd type="oval" w="lg" len="lg"/>
              <a:tailEnd type="none" w="sm" len="sm"/>
            </a:ln>
          </p:spPr>
          <p:txBody>
            <a:bodyPr/>
            <a:lstStyle/>
            <a:p>
              <a:endParaRPr lang="en-US"/>
            </a:p>
          </p:txBody>
        </p:sp>
        <p:sp>
          <p:nvSpPr>
            <p:cNvPr id="90" name="AutoShape 62">
              <a:extLst>
                <a:ext uri="{FF2B5EF4-FFF2-40B4-BE49-F238E27FC236}">
                  <a16:creationId xmlns:a16="http://schemas.microsoft.com/office/drawing/2014/main" id="{7A1CF16D-CD5A-6C62-D495-A359C50159EF}"/>
                </a:ext>
              </a:extLst>
            </p:cNvPr>
            <p:cNvSpPr/>
            <p:nvPr/>
          </p:nvSpPr>
          <p:spPr>
            <a:xfrm>
              <a:off x="10655047" y="7867185"/>
              <a:ext cx="698753" cy="0"/>
            </a:xfrm>
            <a:prstGeom prst="line">
              <a:avLst/>
            </a:prstGeom>
            <a:ln w="38100" cap="flat">
              <a:solidFill>
                <a:srgbClr val="37C9EF"/>
              </a:solidFill>
              <a:prstDash val="solid"/>
              <a:headEnd type="none" w="sm" len="sm"/>
              <a:tailEnd type="none" w="sm" len="sm"/>
            </a:ln>
          </p:spPr>
          <p:txBody>
            <a:bodyPr/>
            <a:lstStyle/>
            <a:p>
              <a:endParaRPr lang="en-US"/>
            </a:p>
          </p:txBody>
        </p:sp>
        <p:grpSp>
          <p:nvGrpSpPr>
            <p:cNvPr id="12" name="Group 11">
              <a:extLst>
                <a:ext uri="{FF2B5EF4-FFF2-40B4-BE49-F238E27FC236}">
                  <a16:creationId xmlns:a16="http://schemas.microsoft.com/office/drawing/2014/main" id="{ADCFBD5E-110D-5E1C-28C3-5E79E6C6D5E3}"/>
                </a:ext>
              </a:extLst>
            </p:cNvPr>
            <p:cNvGrpSpPr/>
            <p:nvPr/>
          </p:nvGrpSpPr>
          <p:grpSpPr>
            <a:xfrm>
              <a:off x="13204252" y="9219443"/>
              <a:ext cx="5223085" cy="1149098"/>
              <a:chOff x="13204252" y="9219443"/>
              <a:chExt cx="5223085" cy="1149098"/>
            </a:xfrm>
          </p:grpSpPr>
          <p:sp>
            <p:nvSpPr>
              <p:cNvPr id="26" name="Freeform 25">
                <a:extLst>
                  <a:ext uri="{FF2B5EF4-FFF2-40B4-BE49-F238E27FC236}">
                    <a16:creationId xmlns:a16="http://schemas.microsoft.com/office/drawing/2014/main" id="{449E1177-BFCC-8F7D-9A6F-C0B1C431D5C0}"/>
                  </a:ext>
                </a:extLst>
              </p:cNvPr>
              <p:cNvSpPr/>
              <p:nvPr/>
            </p:nvSpPr>
            <p:spPr>
              <a:xfrm>
                <a:off x="13204252" y="9391595"/>
                <a:ext cx="5083748" cy="895941"/>
              </a:xfrm>
              <a:custGeom>
                <a:avLst/>
                <a:gdLst/>
                <a:ahLst/>
                <a:cxnLst/>
                <a:rect l="l" t="t" r="r" b="b"/>
                <a:pathLst>
                  <a:path w="1338929" h="235968">
                    <a:moveTo>
                      <a:pt x="0" y="0"/>
                    </a:moveTo>
                    <a:lnTo>
                      <a:pt x="1338929" y="0"/>
                    </a:lnTo>
                    <a:lnTo>
                      <a:pt x="1338929" y="235968"/>
                    </a:lnTo>
                    <a:lnTo>
                      <a:pt x="0" y="235968"/>
                    </a:lnTo>
                    <a:close/>
                  </a:path>
                </a:pathLst>
              </a:custGeom>
              <a:solidFill>
                <a:srgbClr val="13538A"/>
              </a:solidFill>
            </p:spPr>
            <p:txBody>
              <a:bodyPr/>
              <a:lstStyle/>
              <a:p>
                <a:endParaRPr lang="en-US"/>
              </a:p>
            </p:txBody>
          </p:sp>
          <p:sp>
            <p:nvSpPr>
              <p:cNvPr id="27" name="TextBox 26">
                <a:extLst>
                  <a:ext uri="{FF2B5EF4-FFF2-40B4-BE49-F238E27FC236}">
                    <a16:creationId xmlns:a16="http://schemas.microsoft.com/office/drawing/2014/main" id="{BF721854-369E-CBE4-FFBA-1D672A66D81E}"/>
                  </a:ext>
                </a:extLst>
              </p:cNvPr>
              <p:cNvSpPr txBox="1"/>
              <p:nvPr/>
            </p:nvSpPr>
            <p:spPr>
              <a:xfrm>
                <a:off x="13343589" y="9219443"/>
                <a:ext cx="5083748" cy="1149098"/>
              </a:xfrm>
              <a:prstGeom prst="rect">
                <a:avLst/>
              </a:prstGeom>
            </p:spPr>
            <p:txBody>
              <a:bodyPr lIns="50800" tIns="50800" rIns="50800" bIns="50800" rtlCol="0" anchor="ctr"/>
              <a:lstStyle/>
              <a:p>
                <a:pPr algn="ctr">
                  <a:lnSpc>
                    <a:spcPts val="3000"/>
                  </a:lnSpc>
                </a:pPr>
                <a:r>
                  <a:rPr lang="en-US" sz="2000" b="1" dirty="0">
                    <a:solidFill>
                      <a:srgbClr val="FFFFFF"/>
                    </a:solidFill>
                    <a:latin typeface="Roboto" panose="02000000000000000000" pitchFamily="2" charset="0"/>
                    <a:ea typeface="Roboto" panose="02000000000000000000" pitchFamily="2" charset="0"/>
                  </a:rPr>
                  <a:t>Additional Flight Details</a:t>
                </a:r>
              </a:p>
            </p:txBody>
          </p:sp>
          <p:pic>
            <p:nvPicPr>
              <p:cNvPr id="96" name="Picture 95">
                <a:extLst>
                  <a:ext uri="{FF2B5EF4-FFF2-40B4-BE49-F238E27FC236}">
                    <a16:creationId xmlns:a16="http://schemas.microsoft.com/office/drawing/2014/main" id="{E10F635D-6167-D7F2-F250-A2FFC40E22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572284" y="9494607"/>
                <a:ext cx="644152" cy="644152"/>
              </a:xfrm>
              <a:prstGeom prst="rect">
                <a:avLst/>
              </a:prstGeom>
            </p:spPr>
          </p:pic>
        </p:grpSp>
        <p:pic>
          <p:nvPicPr>
            <p:cNvPr id="97" name="Picture 96">
              <a:extLst>
                <a:ext uri="{FF2B5EF4-FFF2-40B4-BE49-F238E27FC236}">
                  <a16:creationId xmlns:a16="http://schemas.microsoft.com/office/drawing/2014/main" id="{4A9CB43A-8A73-38C3-06B9-1A3F93CB76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39988" y="6346469"/>
              <a:ext cx="971001" cy="971001"/>
            </a:xfrm>
            <a:prstGeom prst="rect">
              <a:avLst/>
            </a:prstGeom>
          </p:spPr>
        </p:pic>
      </p:grpSp>
      <p:grpSp>
        <p:nvGrpSpPr>
          <p:cNvPr id="15" name="Group 14">
            <a:extLst>
              <a:ext uri="{FF2B5EF4-FFF2-40B4-BE49-F238E27FC236}">
                <a16:creationId xmlns:a16="http://schemas.microsoft.com/office/drawing/2014/main" id="{A2603398-AD23-2D56-53DF-798B42ACF506}"/>
              </a:ext>
            </a:extLst>
          </p:cNvPr>
          <p:cNvGrpSpPr/>
          <p:nvPr/>
        </p:nvGrpSpPr>
        <p:grpSpPr>
          <a:xfrm>
            <a:off x="876165" y="5764426"/>
            <a:ext cx="12703740" cy="4814141"/>
            <a:chOff x="876165" y="5764426"/>
            <a:chExt cx="12703740" cy="4814141"/>
          </a:xfrm>
        </p:grpSpPr>
        <p:grpSp>
          <p:nvGrpSpPr>
            <p:cNvPr id="28" name="Group 29">
              <a:extLst>
                <a:ext uri="{FF2B5EF4-FFF2-40B4-BE49-F238E27FC236}">
                  <a16:creationId xmlns:a16="http://schemas.microsoft.com/office/drawing/2014/main" id="{7954EA90-A1E8-D146-D25F-62C623340CFF}"/>
                </a:ext>
              </a:extLst>
            </p:cNvPr>
            <p:cNvGrpSpPr/>
            <p:nvPr/>
          </p:nvGrpSpPr>
          <p:grpSpPr>
            <a:xfrm>
              <a:off x="6144161" y="6057900"/>
              <a:ext cx="1575349" cy="1530856"/>
              <a:chOff x="0" y="0"/>
              <a:chExt cx="812800" cy="812800"/>
            </a:xfrm>
          </p:grpSpPr>
          <p:sp>
            <p:nvSpPr>
              <p:cNvPr id="29" name="Freeform 30">
                <a:extLst>
                  <a:ext uri="{FF2B5EF4-FFF2-40B4-BE49-F238E27FC236}">
                    <a16:creationId xmlns:a16="http://schemas.microsoft.com/office/drawing/2014/main" id="{C0AA6724-1860-8001-441A-EC404EEF051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txBody>
              <a:bodyPr/>
              <a:lstStyle/>
              <a:p>
                <a:endParaRPr lang="en-US" dirty="0"/>
              </a:p>
            </p:txBody>
          </p:sp>
          <p:sp>
            <p:nvSpPr>
              <p:cNvPr id="30" name="TextBox 31">
                <a:extLst>
                  <a:ext uri="{FF2B5EF4-FFF2-40B4-BE49-F238E27FC236}">
                    <a16:creationId xmlns:a16="http://schemas.microsoft.com/office/drawing/2014/main" id="{83142649-03A8-F654-17A8-AE8632749797}"/>
                  </a:ext>
                </a:extLst>
              </p:cNvPr>
              <p:cNvSpPr txBox="1"/>
              <p:nvPr/>
            </p:nvSpPr>
            <p:spPr>
              <a:xfrm>
                <a:off x="76200" y="0"/>
                <a:ext cx="660400" cy="736600"/>
              </a:xfrm>
              <a:prstGeom prst="rect">
                <a:avLst/>
              </a:prstGeom>
            </p:spPr>
            <p:txBody>
              <a:bodyPr lIns="63297" tIns="63297" rIns="63297" bIns="63297" rtlCol="0" anchor="ctr"/>
              <a:lstStyle/>
              <a:p>
                <a:pPr algn="ctr">
                  <a:lnSpc>
                    <a:spcPts val="3738"/>
                  </a:lnSpc>
                </a:pPr>
                <a:endParaRPr/>
              </a:p>
            </p:txBody>
          </p:sp>
        </p:grpSp>
        <p:sp>
          <p:nvSpPr>
            <p:cNvPr id="41" name="TextBox 45">
              <a:extLst>
                <a:ext uri="{FF2B5EF4-FFF2-40B4-BE49-F238E27FC236}">
                  <a16:creationId xmlns:a16="http://schemas.microsoft.com/office/drawing/2014/main" id="{672F447F-330D-3B6D-6142-D98682275CB7}"/>
                </a:ext>
              </a:extLst>
            </p:cNvPr>
            <p:cNvSpPr txBox="1"/>
            <p:nvPr/>
          </p:nvSpPr>
          <p:spPr>
            <a:xfrm>
              <a:off x="934015" y="6334885"/>
              <a:ext cx="2694005" cy="352661"/>
            </a:xfrm>
            <a:prstGeom prst="rect">
              <a:avLst/>
            </a:prstGeom>
          </p:spPr>
          <p:txBody>
            <a:bodyPr wrap="square" lIns="0" tIns="0" rIns="0" bIns="0" rtlCol="0" anchor="t">
              <a:spAutoFit/>
            </a:bodyPr>
            <a:lstStyle/>
            <a:p>
              <a:pPr marL="0" lvl="0" indent="0" algn="ctr">
                <a:lnSpc>
                  <a:spcPts val="3000"/>
                </a:lnSpc>
                <a:spcBef>
                  <a:spcPct val="0"/>
                </a:spcBef>
              </a:pPr>
              <a:r>
                <a:rPr lang="en-US" sz="2000" dirty="0">
                  <a:latin typeface="Roboto" panose="02000000000000000000" pitchFamily="2" charset="0"/>
                  <a:ea typeface="Roboto" panose="02000000000000000000" pitchFamily="2" charset="0"/>
                </a:rPr>
                <a:t>Inflight Entertainment</a:t>
              </a:r>
            </a:p>
          </p:txBody>
        </p:sp>
        <p:sp>
          <p:nvSpPr>
            <p:cNvPr id="42" name="TextBox 46">
              <a:extLst>
                <a:ext uri="{FF2B5EF4-FFF2-40B4-BE49-F238E27FC236}">
                  <a16:creationId xmlns:a16="http://schemas.microsoft.com/office/drawing/2014/main" id="{A7D8470F-965A-3710-205E-A613538A0975}"/>
                </a:ext>
              </a:extLst>
            </p:cNvPr>
            <p:cNvSpPr txBox="1"/>
            <p:nvPr/>
          </p:nvSpPr>
          <p:spPr>
            <a:xfrm>
              <a:off x="876165" y="6857457"/>
              <a:ext cx="2933048" cy="352661"/>
            </a:xfrm>
            <a:prstGeom prst="rect">
              <a:avLst/>
            </a:prstGeom>
          </p:spPr>
          <p:txBody>
            <a:bodyPr wrap="square" lIns="0" tIns="0" rIns="0" bIns="0" rtlCol="0" anchor="t">
              <a:spAutoFit/>
            </a:bodyPr>
            <a:lstStyle/>
            <a:p>
              <a:pPr marL="0" lvl="0" indent="0" algn="ctr">
                <a:lnSpc>
                  <a:spcPts val="3000"/>
                </a:lnSpc>
                <a:spcBef>
                  <a:spcPct val="0"/>
                </a:spcBef>
              </a:pPr>
              <a:r>
                <a:rPr lang="en-US" sz="2000" dirty="0">
                  <a:latin typeface="Roboto" panose="02000000000000000000" pitchFamily="2" charset="0"/>
                  <a:ea typeface="Roboto" panose="02000000000000000000" pitchFamily="2" charset="0"/>
                </a:rPr>
                <a:t>Cabin Staff Services</a:t>
              </a:r>
            </a:p>
          </p:txBody>
        </p:sp>
        <p:sp>
          <p:nvSpPr>
            <p:cNvPr id="43" name="TextBox 47">
              <a:extLst>
                <a:ext uri="{FF2B5EF4-FFF2-40B4-BE49-F238E27FC236}">
                  <a16:creationId xmlns:a16="http://schemas.microsoft.com/office/drawing/2014/main" id="{67C612F9-9A74-D73A-D970-C96E69EB1BFF}"/>
                </a:ext>
              </a:extLst>
            </p:cNvPr>
            <p:cNvSpPr txBox="1"/>
            <p:nvPr/>
          </p:nvSpPr>
          <p:spPr>
            <a:xfrm>
              <a:off x="1664155" y="5764426"/>
              <a:ext cx="2145058" cy="352661"/>
            </a:xfrm>
            <a:prstGeom prst="rect">
              <a:avLst/>
            </a:prstGeom>
          </p:spPr>
          <p:txBody>
            <a:bodyPr lIns="0" tIns="0" rIns="0" bIns="0" rtlCol="0" anchor="t">
              <a:spAutoFit/>
            </a:bodyPr>
            <a:lstStyle/>
            <a:p>
              <a:pPr marL="0" lvl="0" indent="0" algn="ctr">
                <a:lnSpc>
                  <a:spcPts val="3000"/>
                </a:lnSpc>
                <a:spcBef>
                  <a:spcPct val="0"/>
                </a:spcBef>
              </a:pPr>
              <a:r>
                <a:rPr lang="en-US" sz="2000" dirty="0">
                  <a:latin typeface="Roboto" panose="02000000000000000000" pitchFamily="2" charset="0"/>
                  <a:ea typeface="Roboto" panose="02000000000000000000" pitchFamily="2" charset="0"/>
                </a:rPr>
                <a:t>Seat Comfort</a:t>
              </a:r>
            </a:p>
          </p:txBody>
        </p:sp>
        <p:sp>
          <p:nvSpPr>
            <p:cNvPr id="44" name="TextBox 48">
              <a:extLst>
                <a:ext uri="{FF2B5EF4-FFF2-40B4-BE49-F238E27FC236}">
                  <a16:creationId xmlns:a16="http://schemas.microsoft.com/office/drawing/2014/main" id="{985F03A7-85A7-C40C-D85E-F6B75B80F620}"/>
                </a:ext>
              </a:extLst>
            </p:cNvPr>
            <p:cNvSpPr txBox="1"/>
            <p:nvPr/>
          </p:nvSpPr>
          <p:spPr>
            <a:xfrm>
              <a:off x="1482622" y="7383574"/>
              <a:ext cx="2145058" cy="352661"/>
            </a:xfrm>
            <a:prstGeom prst="rect">
              <a:avLst/>
            </a:prstGeom>
          </p:spPr>
          <p:txBody>
            <a:bodyPr lIns="0" tIns="0" rIns="0" bIns="0" rtlCol="0" anchor="t">
              <a:spAutoFit/>
            </a:bodyPr>
            <a:lstStyle/>
            <a:p>
              <a:pPr marL="0" lvl="0" indent="0" algn="ctr">
                <a:lnSpc>
                  <a:spcPts val="3000"/>
                </a:lnSpc>
                <a:spcBef>
                  <a:spcPct val="0"/>
                </a:spcBef>
              </a:pPr>
              <a:r>
                <a:rPr lang="en-US" sz="2000" dirty="0">
                  <a:latin typeface="Roboto" panose="02000000000000000000" pitchFamily="2" charset="0"/>
                  <a:ea typeface="Roboto" panose="02000000000000000000" pitchFamily="2" charset="0"/>
                </a:rPr>
                <a:t>Ground Service</a:t>
              </a:r>
            </a:p>
          </p:txBody>
        </p:sp>
        <p:sp>
          <p:nvSpPr>
            <p:cNvPr id="53" name="AutoShape 58">
              <a:extLst>
                <a:ext uri="{FF2B5EF4-FFF2-40B4-BE49-F238E27FC236}">
                  <a16:creationId xmlns:a16="http://schemas.microsoft.com/office/drawing/2014/main" id="{EA1FEF88-C437-F07A-B630-8094071BF36D}"/>
                </a:ext>
              </a:extLst>
            </p:cNvPr>
            <p:cNvSpPr/>
            <p:nvPr/>
          </p:nvSpPr>
          <p:spPr>
            <a:xfrm flipV="1">
              <a:off x="7726451" y="6826267"/>
              <a:ext cx="2491590" cy="7526"/>
            </a:xfrm>
            <a:prstGeom prst="line">
              <a:avLst/>
            </a:prstGeom>
            <a:ln w="38100" cap="flat">
              <a:solidFill>
                <a:srgbClr val="37C9EF"/>
              </a:solidFill>
              <a:prstDash val="solid"/>
              <a:headEnd type="none" w="sm" len="sm"/>
              <a:tailEnd type="none" w="sm" len="sm"/>
            </a:ln>
          </p:spPr>
          <p:txBody>
            <a:bodyPr/>
            <a:lstStyle/>
            <a:p>
              <a:endParaRPr lang="en-US"/>
            </a:p>
          </p:txBody>
        </p:sp>
        <p:sp>
          <p:nvSpPr>
            <p:cNvPr id="61" name="AutoShape 70">
              <a:extLst>
                <a:ext uri="{FF2B5EF4-FFF2-40B4-BE49-F238E27FC236}">
                  <a16:creationId xmlns:a16="http://schemas.microsoft.com/office/drawing/2014/main" id="{E8BB762F-0D6C-FCD6-F6D7-6D6720721280}"/>
                </a:ext>
              </a:extLst>
            </p:cNvPr>
            <p:cNvSpPr/>
            <p:nvPr/>
          </p:nvSpPr>
          <p:spPr>
            <a:xfrm>
              <a:off x="5194226" y="6826267"/>
              <a:ext cx="1196376" cy="3764"/>
            </a:xfrm>
            <a:prstGeom prst="line">
              <a:avLst/>
            </a:prstGeom>
            <a:ln w="38100" cap="flat">
              <a:solidFill>
                <a:srgbClr val="2C92D5"/>
              </a:solidFill>
              <a:prstDash val="solid"/>
              <a:headEnd type="none" w="sm" len="sm"/>
              <a:tailEnd type="none" w="sm" len="sm"/>
            </a:ln>
          </p:spPr>
          <p:txBody>
            <a:bodyPr/>
            <a:lstStyle/>
            <a:p>
              <a:endParaRPr lang="en-US"/>
            </a:p>
          </p:txBody>
        </p:sp>
        <p:sp>
          <p:nvSpPr>
            <p:cNvPr id="62" name="AutoShape 72">
              <a:extLst>
                <a:ext uri="{FF2B5EF4-FFF2-40B4-BE49-F238E27FC236}">
                  <a16:creationId xmlns:a16="http://schemas.microsoft.com/office/drawing/2014/main" id="{7D9F4B46-DDA9-95F6-9727-E2D753DC53FA}"/>
                </a:ext>
              </a:extLst>
            </p:cNvPr>
            <p:cNvSpPr/>
            <p:nvPr/>
          </p:nvSpPr>
          <p:spPr>
            <a:xfrm rot="5400000" flipV="1">
              <a:off x="3780157" y="7326681"/>
              <a:ext cx="2775875" cy="2018"/>
            </a:xfrm>
            <a:prstGeom prst="line">
              <a:avLst/>
            </a:prstGeom>
            <a:ln w="50800" cap="flat">
              <a:solidFill>
                <a:srgbClr val="2C92D5"/>
              </a:solidFill>
              <a:prstDash val="solid"/>
              <a:headEnd type="none" w="sm" len="sm"/>
              <a:tailEnd type="none" w="sm" len="sm"/>
            </a:ln>
          </p:spPr>
          <p:txBody>
            <a:bodyPr/>
            <a:lstStyle/>
            <a:p>
              <a:endParaRPr lang="en-US"/>
            </a:p>
          </p:txBody>
        </p:sp>
        <p:sp>
          <p:nvSpPr>
            <p:cNvPr id="63" name="AutoShape 73">
              <a:extLst>
                <a:ext uri="{FF2B5EF4-FFF2-40B4-BE49-F238E27FC236}">
                  <a16:creationId xmlns:a16="http://schemas.microsoft.com/office/drawing/2014/main" id="{C7515E92-E8B7-64E1-32AF-4DBB27AEDDD8}"/>
                </a:ext>
              </a:extLst>
            </p:cNvPr>
            <p:cNvSpPr/>
            <p:nvPr/>
          </p:nvSpPr>
          <p:spPr>
            <a:xfrm>
              <a:off x="3858730" y="7601134"/>
              <a:ext cx="1322869" cy="0"/>
            </a:xfrm>
            <a:prstGeom prst="line">
              <a:avLst/>
            </a:prstGeom>
            <a:ln w="50800" cap="flat">
              <a:solidFill>
                <a:srgbClr val="2C92D5"/>
              </a:solidFill>
              <a:prstDash val="solid"/>
              <a:headEnd type="oval" w="lg" len="lg"/>
              <a:tailEnd type="none" w="sm" len="sm"/>
            </a:ln>
          </p:spPr>
          <p:txBody>
            <a:bodyPr/>
            <a:lstStyle/>
            <a:p>
              <a:endParaRPr lang="en-US"/>
            </a:p>
          </p:txBody>
        </p:sp>
        <p:sp>
          <p:nvSpPr>
            <p:cNvPr id="64" name="AutoShape 74">
              <a:extLst>
                <a:ext uri="{FF2B5EF4-FFF2-40B4-BE49-F238E27FC236}">
                  <a16:creationId xmlns:a16="http://schemas.microsoft.com/office/drawing/2014/main" id="{66D558FE-99D6-2E50-CBE1-1D2AD48315E4}"/>
                </a:ext>
              </a:extLst>
            </p:cNvPr>
            <p:cNvSpPr/>
            <p:nvPr/>
          </p:nvSpPr>
          <p:spPr>
            <a:xfrm>
              <a:off x="4441309" y="7073245"/>
              <a:ext cx="740291" cy="0"/>
            </a:xfrm>
            <a:prstGeom prst="line">
              <a:avLst/>
            </a:prstGeom>
            <a:ln w="50800" cap="flat">
              <a:solidFill>
                <a:srgbClr val="2C92D5"/>
              </a:solidFill>
              <a:prstDash val="solid"/>
              <a:headEnd type="oval" w="lg" len="lg"/>
              <a:tailEnd type="none" w="sm" len="sm"/>
            </a:ln>
          </p:spPr>
          <p:txBody>
            <a:bodyPr/>
            <a:lstStyle/>
            <a:p>
              <a:endParaRPr lang="en-US" dirty="0"/>
            </a:p>
          </p:txBody>
        </p:sp>
        <p:sp>
          <p:nvSpPr>
            <p:cNvPr id="65" name="AutoShape 75">
              <a:extLst>
                <a:ext uri="{FF2B5EF4-FFF2-40B4-BE49-F238E27FC236}">
                  <a16:creationId xmlns:a16="http://schemas.microsoft.com/office/drawing/2014/main" id="{9729CC68-1222-A6D1-3BA6-2620DE9E7D5A}"/>
                </a:ext>
              </a:extLst>
            </p:cNvPr>
            <p:cNvSpPr/>
            <p:nvPr/>
          </p:nvSpPr>
          <p:spPr>
            <a:xfrm>
              <a:off x="4441309" y="5979367"/>
              <a:ext cx="740291" cy="0"/>
            </a:xfrm>
            <a:prstGeom prst="line">
              <a:avLst/>
            </a:prstGeom>
            <a:ln w="50800" cap="flat">
              <a:solidFill>
                <a:srgbClr val="2C92D5"/>
              </a:solidFill>
              <a:prstDash val="solid"/>
              <a:headEnd type="oval" w="lg" len="lg"/>
              <a:tailEnd type="none" w="sm" len="sm"/>
            </a:ln>
          </p:spPr>
          <p:txBody>
            <a:bodyPr/>
            <a:lstStyle/>
            <a:p>
              <a:endParaRPr lang="en-US"/>
            </a:p>
          </p:txBody>
        </p:sp>
        <p:sp>
          <p:nvSpPr>
            <p:cNvPr id="66" name="AutoShape 76">
              <a:extLst>
                <a:ext uri="{FF2B5EF4-FFF2-40B4-BE49-F238E27FC236}">
                  <a16:creationId xmlns:a16="http://schemas.microsoft.com/office/drawing/2014/main" id="{96B70BCB-5A83-CACD-3446-7572B5848747}"/>
                </a:ext>
              </a:extLst>
            </p:cNvPr>
            <p:cNvSpPr/>
            <p:nvPr/>
          </p:nvSpPr>
          <p:spPr>
            <a:xfrm>
              <a:off x="3858730" y="6526306"/>
              <a:ext cx="1322869" cy="0"/>
            </a:xfrm>
            <a:prstGeom prst="line">
              <a:avLst/>
            </a:prstGeom>
            <a:ln w="50800" cap="flat">
              <a:solidFill>
                <a:srgbClr val="2C92D5"/>
              </a:solidFill>
              <a:prstDash val="solid"/>
              <a:headEnd type="oval" w="lg" len="lg"/>
              <a:tailEnd type="none" w="sm" len="sm"/>
            </a:ln>
          </p:spPr>
          <p:txBody>
            <a:bodyPr/>
            <a:lstStyle/>
            <a:p>
              <a:endParaRPr lang="en-US"/>
            </a:p>
          </p:txBody>
        </p:sp>
        <p:sp>
          <p:nvSpPr>
            <p:cNvPr id="84" name="AutoShape 73">
              <a:extLst>
                <a:ext uri="{FF2B5EF4-FFF2-40B4-BE49-F238E27FC236}">
                  <a16:creationId xmlns:a16="http://schemas.microsoft.com/office/drawing/2014/main" id="{31451125-21B8-6194-E099-830A6D567994}"/>
                </a:ext>
              </a:extLst>
            </p:cNvPr>
            <p:cNvSpPr/>
            <p:nvPr/>
          </p:nvSpPr>
          <p:spPr>
            <a:xfrm flipV="1">
              <a:off x="3858731" y="8715625"/>
              <a:ext cx="1334341" cy="3764"/>
            </a:xfrm>
            <a:prstGeom prst="line">
              <a:avLst/>
            </a:prstGeom>
            <a:ln w="50800" cap="flat">
              <a:solidFill>
                <a:srgbClr val="2C92D5"/>
              </a:solidFill>
              <a:prstDash val="solid"/>
              <a:headEnd type="oval" w="lg" len="lg"/>
              <a:tailEnd type="none" w="sm" len="sm"/>
            </a:ln>
          </p:spPr>
          <p:txBody>
            <a:bodyPr/>
            <a:lstStyle/>
            <a:p>
              <a:endParaRPr lang="en-US"/>
            </a:p>
          </p:txBody>
        </p:sp>
        <p:sp>
          <p:nvSpPr>
            <p:cNvPr id="85" name="AutoShape 74">
              <a:extLst>
                <a:ext uri="{FF2B5EF4-FFF2-40B4-BE49-F238E27FC236}">
                  <a16:creationId xmlns:a16="http://schemas.microsoft.com/office/drawing/2014/main" id="{CCFDEC7B-52B4-1162-68D4-1461F23E5452}"/>
                </a:ext>
              </a:extLst>
            </p:cNvPr>
            <p:cNvSpPr/>
            <p:nvPr/>
          </p:nvSpPr>
          <p:spPr>
            <a:xfrm>
              <a:off x="4441309" y="8191500"/>
              <a:ext cx="740291" cy="0"/>
            </a:xfrm>
            <a:prstGeom prst="line">
              <a:avLst/>
            </a:prstGeom>
            <a:ln w="50800" cap="flat">
              <a:solidFill>
                <a:srgbClr val="2C92D5"/>
              </a:solidFill>
              <a:prstDash val="solid"/>
              <a:headEnd type="oval" w="lg" len="lg"/>
              <a:tailEnd type="none" w="sm" len="sm"/>
            </a:ln>
          </p:spPr>
          <p:txBody>
            <a:bodyPr/>
            <a:lstStyle/>
            <a:p>
              <a:endParaRPr lang="en-US" dirty="0"/>
            </a:p>
          </p:txBody>
        </p:sp>
        <p:sp>
          <p:nvSpPr>
            <p:cNvPr id="86" name="TextBox 48">
              <a:extLst>
                <a:ext uri="{FF2B5EF4-FFF2-40B4-BE49-F238E27FC236}">
                  <a16:creationId xmlns:a16="http://schemas.microsoft.com/office/drawing/2014/main" id="{B4D02D93-8A10-8690-8529-3B0544BB2834}"/>
                </a:ext>
              </a:extLst>
            </p:cNvPr>
            <p:cNvSpPr txBox="1"/>
            <p:nvPr/>
          </p:nvSpPr>
          <p:spPr>
            <a:xfrm>
              <a:off x="1125077" y="7962900"/>
              <a:ext cx="2520746" cy="352661"/>
            </a:xfrm>
            <a:prstGeom prst="rect">
              <a:avLst/>
            </a:prstGeom>
          </p:spPr>
          <p:txBody>
            <a:bodyPr wrap="square" lIns="0" tIns="0" rIns="0" bIns="0" rtlCol="0" anchor="t">
              <a:spAutoFit/>
            </a:bodyPr>
            <a:lstStyle/>
            <a:p>
              <a:pPr marL="0" lvl="0" indent="0" algn="ctr">
                <a:lnSpc>
                  <a:spcPts val="3000"/>
                </a:lnSpc>
                <a:spcBef>
                  <a:spcPct val="0"/>
                </a:spcBef>
              </a:pPr>
              <a:r>
                <a:rPr lang="en-US" sz="2000" dirty="0" err="1">
                  <a:latin typeface="Roboto" panose="02000000000000000000" pitchFamily="2" charset="0"/>
                  <a:ea typeface="Roboto" panose="02000000000000000000" pitchFamily="2" charset="0"/>
                </a:rPr>
                <a:t>Wifi</a:t>
              </a:r>
              <a:r>
                <a:rPr lang="en-US" sz="2000" dirty="0">
                  <a:latin typeface="Roboto" panose="02000000000000000000" pitchFamily="2" charset="0"/>
                  <a:ea typeface="Roboto" panose="02000000000000000000" pitchFamily="2" charset="0"/>
                </a:rPr>
                <a:t> and Connectivity</a:t>
              </a:r>
            </a:p>
          </p:txBody>
        </p:sp>
        <p:sp>
          <p:nvSpPr>
            <p:cNvPr id="87" name="TextBox 48">
              <a:extLst>
                <a:ext uri="{FF2B5EF4-FFF2-40B4-BE49-F238E27FC236}">
                  <a16:creationId xmlns:a16="http://schemas.microsoft.com/office/drawing/2014/main" id="{12A741B1-60A2-61F3-4B47-1C4D2856533B}"/>
                </a:ext>
              </a:extLst>
            </p:cNvPr>
            <p:cNvSpPr txBox="1"/>
            <p:nvPr/>
          </p:nvSpPr>
          <p:spPr>
            <a:xfrm>
              <a:off x="934015" y="8535789"/>
              <a:ext cx="2676716" cy="352661"/>
            </a:xfrm>
            <a:prstGeom prst="rect">
              <a:avLst/>
            </a:prstGeom>
          </p:spPr>
          <p:txBody>
            <a:bodyPr wrap="square" lIns="0" tIns="0" rIns="0" bIns="0" rtlCol="0" anchor="t">
              <a:spAutoFit/>
            </a:bodyPr>
            <a:lstStyle/>
            <a:p>
              <a:pPr marL="0" lvl="0" indent="0" algn="ctr">
                <a:lnSpc>
                  <a:spcPts val="3000"/>
                </a:lnSpc>
                <a:spcBef>
                  <a:spcPct val="0"/>
                </a:spcBef>
              </a:pPr>
              <a:r>
                <a:rPr lang="en-US" sz="2000" dirty="0">
                  <a:latin typeface="Roboto" panose="02000000000000000000" pitchFamily="2" charset="0"/>
                  <a:ea typeface="Roboto" panose="02000000000000000000" pitchFamily="2" charset="0"/>
                </a:rPr>
                <a:t>Food and Beverages</a:t>
              </a:r>
            </a:p>
          </p:txBody>
        </p:sp>
        <p:sp>
          <p:nvSpPr>
            <p:cNvPr id="89" name="AutoShape 62">
              <a:extLst>
                <a:ext uri="{FF2B5EF4-FFF2-40B4-BE49-F238E27FC236}">
                  <a16:creationId xmlns:a16="http://schemas.microsoft.com/office/drawing/2014/main" id="{D4FE009D-C917-B71D-0A22-B5EAA84E5CEF}"/>
                </a:ext>
              </a:extLst>
            </p:cNvPr>
            <p:cNvSpPr/>
            <p:nvPr/>
          </p:nvSpPr>
          <p:spPr>
            <a:xfrm>
              <a:off x="6582458" y="7886700"/>
              <a:ext cx="698753" cy="0"/>
            </a:xfrm>
            <a:prstGeom prst="line">
              <a:avLst/>
            </a:prstGeom>
            <a:ln w="38100" cap="flat">
              <a:solidFill>
                <a:srgbClr val="37C9EF"/>
              </a:solidFill>
              <a:prstDash val="solid"/>
              <a:headEnd type="none" w="sm" len="sm"/>
              <a:tailEnd type="none" w="sm" len="sm"/>
            </a:ln>
          </p:spPr>
          <p:txBody>
            <a:bodyPr/>
            <a:lstStyle/>
            <a:p>
              <a:endParaRPr lang="en-US"/>
            </a:p>
          </p:txBody>
        </p:sp>
        <p:grpSp>
          <p:nvGrpSpPr>
            <p:cNvPr id="11" name="Group 10">
              <a:extLst>
                <a:ext uri="{FF2B5EF4-FFF2-40B4-BE49-F238E27FC236}">
                  <a16:creationId xmlns:a16="http://schemas.microsoft.com/office/drawing/2014/main" id="{37A01902-D11F-A20D-1C8F-A45BC9FBB42D}"/>
                </a:ext>
              </a:extLst>
            </p:cNvPr>
            <p:cNvGrpSpPr/>
            <p:nvPr/>
          </p:nvGrpSpPr>
          <p:grpSpPr>
            <a:xfrm>
              <a:off x="9119616" y="9391595"/>
              <a:ext cx="4460289" cy="1186972"/>
              <a:chOff x="9119616" y="9391595"/>
              <a:chExt cx="4460289" cy="1186972"/>
            </a:xfrm>
          </p:grpSpPr>
          <p:sp>
            <p:nvSpPr>
              <p:cNvPr id="23" name="Freeform 21">
                <a:extLst>
                  <a:ext uri="{FF2B5EF4-FFF2-40B4-BE49-F238E27FC236}">
                    <a16:creationId xmlns:a16="http://schemas.microsoft.com/office/drawing/2014/main" id="{CB21AC1B-4666-65FE-6AB5-0C31FE1EED39}"/>
                  </a:ext>
                </a:extLst>
              </p:cNvPr>
              <p:cNvSpPr/>
              <p:nvPr/>
            </p:nvSpPr>
            <p:spPr>
              <a:xfrm>
                <a:off x="9119616" y="9391595"/>
                <a:ext cx="4084636" cy="895941"/>
              </a:xfrm>
              <a:custGeom>
                <a:avLst/>
                <a:gdLst/>
                <a:ahLst/>
                <a:cxnLst/>
                <a:rect l="l" t="t" r="r" b="b"/>
                <a:pathLst>
                  <a:path w="1075789" h="235968">
                    <a:moveTo>
                      <a:pt x="0" y="0"/>
                    </a:moveTo>
                    <a:lnTo>
                      <a:pt x="1075789" y="0"/>
                    </a:lnTo>
                    <a:lnTo>
                      <a:pt x="1075789" y="235968"/>
                    </a:lnTo>
                    <a:lnTo>
                      <a:pt x="0" y="235968"/>
                    </a:lnTo>
                    <a:close/>
                  </a:path>
                </a:pathLst>
              </a:custGeom>
              <a:solidFill>
                <a:srgbClr val="2C92D5"/>
              </a:solidFill>
            </p:spPr>
            <p:txBody>
              <a:bodyPr/>
              <a:lstStyle/>
              <a:p>
                <a:endParaRPr lang="en-US" dirty="0"/>
              </a:p>
            </p:txBody>
          </p:sp>
          <p:sp>
            <p:nvSpPr>
              <p:cNvPr id="24" name="TextBox 22">
                <a:extLst>
                  <a:ext uri="{FF2B5EF4-FFF2-40B4-BE49-F238E27FC236}">
                    <a16:creationId xmlns:a16="http://schemas.microsoft.com/office/drawing/2014/main" id="{04460DA3-59BF-371C-2965-E81E9F3AC634}"/>
                  </a:ext>
                </a:extLst>
              </p:cNvPr>
              <p:cNvSpPr txBox="1"/>
              <p:nvPr/>
            </p:nvSpPr>
            <p:spPr>
              <a:xfrm>
                <a:off x="9495269" y="9429469"/>
                <a:ext cx="4084636" cy="1149098"/>
              </a:xfrm>
              <a:prstGeom prst="rect">
                <a:avLst/>
              </a:prstGeom>
            </p:spPr>
            <p:txBody>
              <a:bodyPr lIns="50800" tIns="50800" rIns="50800" bIns="50800" rtlCol="0" anchor="ctr"/>
              <a:lstStyle/>
              <a:p>
                <a:pPr algn="ctr">
                  <a:lnSpc>
                    <a:spcPts val="3000"/>
                  </a:lnSpc>
                </a:pPr>
                <a:r>
                  <a:rPr lang="en-US" sz="2000" b="1" dirty="0">
                    <a:solidFill>
                      <a:srgbClr val="FFFFFF"/>
                    </a:solidFill>
                    <a:latin typeface="Roboto" panose="02000000000000000000" pitchFamily="2" charset="0"/>
                    <a:ea typeface="Roboto" panose="02000000000000000000" pitchFamily="2" charset="0"/>
                  </a:rPr>
                  <a:t>Satisfaction Ratings</a:t>
                </a:r>
              </a:p>
              <a:p>
                <a:pPr algn="ctr">
                  <a:lnSpc>
                    <a:spcPts val="3000"/>
                  </a:lnSpc>
                </a:pPr>
                <a:endParaRPr lang="en-US" sz="2000" b="1" dirty="0">
                  <a:solidFill>
                    <a:srgbClr val="FFFFFF"/>
                  </a:solidFill>
                  <a:latin typeface="Roboto" panose="02000000000000000000" pitchFamily="2" charset="0"/>
                  <a:ea typeface="Roboto" panose="02000000000000000000" pitchFamily="2" charset="0"/>
                </a:endParaRPr>
              </a:p>
            </p:txBody>
          </p:sp>
          <p:grpSp>
            <p:nvGrpSpPr>
              <p:cNvPr id="91" name="Group 90">
                <a:extLst>
                  <a:ext uri="{FF2B5EF4-FFF2-40B4-BE49-F238E27FC236}">
                    <a16:creationId xmlns:a16="http://schemas.microsoft.com/office/drawing/2014/main" id="{0BBE03FC-FE78-D918-5D03-DECBB71F52BA}"/>
                  </a:ext>
                </a:extLst>
              </p:cNvPr>
              <p:cNvGrpSpPr/>
              <p:nvPr/>
            </p:nvGrpSpPr>
            <p:grpSpPr>
              <a:xfrm>
                <a:off x="9393725" y="9494607"/>
                <a:ext cx="596579" cy="598769"/>
                <a:chOff x="9510982" y="8361731"/>
                <a:chExt cx="596579" cy="598769"/>
              </a:xfrm>
              <a:solidFill>
                <a:schemeClr val="bg1"/>
              </a:solidFill>
            </p:grpSpPr>
            <p:sp>
              <p:nvSpPr>
                <p:cNvPr id="92" name="Google Shape;9460;p78">
                  <a:extLst>
                    <a:ext uri="{FF2B5EF4-FFF2-40B4-BE49-F238E27FC236}">
                      <a16:creationId xmlns:a16="http://schemas.microsoft.com/office/drawing/2014/main" id="{8F45D4F7-5A95-276A-3F48-C84FFEA6F3D0}"/>
                    </a:ext>
                  </a:extLst>
                </p:cNvPr>
                <p:cNvSpPr/>
                <p:nvPr/>
              </p:nvSpPr>
              <p:spPr>
                <a:xfrm>
                  <a:off x="9510982" y="8361731"/>
                  <a:ext cx="596579" cy="598769"/>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 name="Google Shape;9461;p78">
                  <a:extLst>
                    <a:ext uri="{FF2B5EF4-FFF2-40B4-BE49-F238E27FC236}">
                      <a16:creationId xmlns:a16="http://schemas.microsoft.com/office/drawing/2014/main" id="{954DA357-9F68-73FB-D53C-EE77374103CE}"/>
                    </a:ext>
                  </a:extLst>
                </p:cNvPr>
                <p:cNvSpPr/>
                <p:nvPr/>
              </p:nvSpPr>
              <p:spPr>
                <a:xfrm>
                  <a:off x="9652000" y="8538279"/>
                  <a:ext cx="109005" cy="105346"/>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 name="Google Shape;9462;p78">
                  <a:extLst>
                    <a:ext uri="{FF2B5EF4-FFF2-40B4-BE49-F238E27FC236}">
                      <a16:creationId xmlns:a16="http://schemas.microsoft.com/office/drawing/2014/main" id="{E05CDE71-6A19-4BD4-A2D1-07FBEE1A161F}"/>
                    </a:ext>
                  </a:extLst>
                </p:cNvPr>
                <p:cNvSpPr/>
                <p:nvPr/>
              </p:nvSpPr>
              <p:spPr>
                <a:xfrm>
                  <a:off x="9861736" y="8538279"/>
                  <a:ext cx="108974" cy="105346"/>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95" name="Google Shape;9458;p78">
                  <a:extLst>
                    <a:ext uri="{FF2B5EF4-FFF2-40B4-BE49-F238E27FC236}">
                      <a16:creationId xmlns:a16="http://schemas.microsoft.com/office/drawing/2014/main" id="{676E9A26-A8B3-879D-6FB1-029355298098}"/>
                    </a:ext>
                  </a:extLst>
                </p:cNvPr>
                <p:cNvSpPr/>
                <p:nvPr/>
              </p:nvSpPr>
              <p:spPr>
                <a:xfrm rot="10800000">
                  <a:off x="9636760" y="8709554"/>
                  <a:ext cx="347657" cy="141850"/>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98" name="Group 97">
              <a:extLst>
                <a:ext uri="{FF2B5EF4-FFF2-40B4-BE49-F238E27FC236}">
                  <a16:creationId xmlns:a16="http://schemas.microsoft.com/office/drawing/2014/main" id="{86029B8B-84B7-5672-D329-2FD2FC51BBED}"/>
                </a:ext>
              </a:extLst>
            </p:cNvPr>
            <p:cNvGrpSpPr/>
            <p:nvPr/>
          </p:nvGrpSpPr>
          <p:grpSpPr>
            <a:xfrm>
              <a:off x="6491244" y="6382970"/>
              <a:ext cx="874415" cy="900887"/>
              <a:chOff x="9510982" y="8361731"/>
              <a:chExt cx="596579" cy="598769"/>
            </a:xfrm>
            <a:solidFill>
              <a:schemeClr val="bg1"/>
            </a:solidFill>
          </p:grpSpPr>
          <p:sp>
            <p:nvSpPr>
              <p:cNvPr id="99" name="Google Shape;9460;p78">
                <a:extLst>
                  <a:ext uri="{FF2B5EF4-FFF2-40B4-BE49-F238E27FC236}">
                    <a16:creationId xmlns:a16="http://schemas.microsoft.com/office/drawing/2014/main" id="{BD983D30-0067-D7DD-EFFA-F148A66FED4D}"/>
                  </a:ext>
                </a:extLst>
              </p:cNvPr>
              <p:cNvSpPr/>
              <p:nvPr/>
            </p:nvSpPr>
            <p:spPr>
              <a:xfrm>
                <a:off x="9510982" y="8361731"/>
                <a:ext cx="596579" cy="598769"/>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 name="Google Shape;9461;p78">
                <a:extLst>
                  <a:ext uri="{FF2B5EF4-FFF2-40B4-BE49-F238E27FC236}">
                    <a16:creationId xmlns:a16="http://schemas.microsoft.com/office/drawing/2014/main" id="{87EB5A07-825C-C8E0-A685-9B8C592081AC}"/>
                  </a:ext>
                </a:extLst>
              </p:cNvPr>
              <p:cNvSpPr/>
              <p:nvPr/>
            </p:nvSpPr>
            <p:spPr>
              <a:xfrm>
                <a:off x="9652000" y="8538279"/>
                <a:ext cx="109005" cy="105346"/>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 name="Google Shape;9462;p78">
                <a:extLst>
                  <a:ext uri="{FF2B5EF4-FFF2-40B4-BE49-F238E27FC236}">
                    <a16:creationId xmlns:a16="http://schemas.microsoft.com/office/drawing/2014/main" id="{B8DFAB3D-FF4F-45E8-6922-0380CE085F52}"/>
                  </a:ext>
                </a:extLst>
              </p:cNvPr>
              <p:cNvSpPr/>
              <p:nvPr/>
            </p:nvSpPr>
            <p:spPr>
              <a:xfrm>
                <a:off x="9861736" y="8538279"/>
                <a:ext cx="108974" cy="105346"/>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02" name="Google Shape;9458;p78">
                <a:extLst>
                  <a:ext uri="{FF2B5EF4-FFF2-40B4-BE49-F238E27FC236}">
                    <a16:creationId xmlns:a16="http://schemas.microsoft.com/office/drawing/2014/main" id="{06C7FD3C-AB26-4101-F5CB-1FAE221800E8}"/>
                  </a:ext>
                </a:extLst>
              </p:cNvPr>
              <p:cNvSpPr/>
              <p:nvPr/>
            </p:nvSpPr>
            <p:spPr>
              <a:xfrm rot="10800000">
                <a:off x="9636760" y="8709554"/>
                <a:ext cx="347657" cy="141850"/>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2" name="TextBox 5">
            <a:extLst>
              <a:ext uri="{FF2B5EF4-FFF2-40B4-BE49-F238E27FC236}">
                <a16:creationId xmlns:a16="http://schemas.microsoft.com/office/drawing/2014/main" id="{2E5D97D3-1A2A-0B27-E3E6-193573A7BF61}"/>
              </a:ext>
            </a:extLst>
          </p:cNvPr>
          <p:cNvSpPr txBox="1"/>
          <p:nvPr/>
        </p:nvSpPr>
        <p:spPr>
          <a:xfrm>
            <a:off x="2523645" y="4538847"/>
            <a:ext cx="13385386" cy="816249"/>
          </a:xfrm>
          <a:prstGeom prst="rect">
            <a:avLst/>
          </a:prstGeom>
        </p:spPr>
        <p:txBody>
          <a:bodyPr lIns="0" tIns="0" rIns="0" bIns="0" rtlCol="0" anchor="t">
            <a:spAutoFit/>
          </a:bodyPr>
          <a:lstStyle/>
          <a:p>
            <a:pPr algn="ctr">
              <a:lnSpc>
                <a:spcPts val="6765"/>
              </a:lnSpc>
            </a:pPr>
            <a:r>
              <a:rPr lang="en-US" sz="5500" spc="330" dirty="0">
                <a:solidFill>
                  <a:srgbClr val="191919"/>
                </a:solidFill>
                <a:latin typeface="Aileron Heavy"/>
              </a:rPr>
              <a:t>TRANSFORMED DATASET</a:t>
            </a:r>
          </a:p>
        </p:txBody>
      </p:sp>
    </p:spTree>
    <p:extLst>
      <p:ext uri="{BB962C8B-B14F-4D97-AF65-F5344CB8AC3E}">
        <p14:creationId xmlns:p14="http://schemas.microsoft.com/office/powerpoint/2010/main" val="826712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1000"/>
                                        <p:tgtEl>
                                          <p:spTgt spid="35"/>
                                        </p:tgtEl>
                                      </p:cBhvr>
                                    </p:animEffect>
                                    <p:anim calcmode="lin" valueType="num">
                                      <p:cBhvr>
                                        <p:cTn id="14" dur="1000" fill="hold"/>
                                        <p:tgtEl>
                                          <p:spTgt spid="35"/>
                                        </p:tgtEl>
                                        <p:attrNameLst>
                                          <p:attrName>ppt_x</p:attrName>
                                        </p:attrNameLst>
                                      </p:cBhvr>
                                      <p:tavLst>
                                        <p:tav tm="0">
                                          <p:val>
                                            <p:strVal val="#ppt_x"/>
                                          </p:val>
                                        </p:tav>
                                        <p:tav tm="100000">
                                          <p:val>
                                            <p:strVal val="#ppt_x"/>
                                          </p:val>
                                        </p:tav>
                                      </p:tavLst>
                                    </p:anim>
                                    <p:anim calcmode="lin" valueType="num">
                                      <p:cBhvr>
                                        <p:cTn id="15" dur="900" decel="100000" fill="hold"/>
                                        <p:tgtEl>
                                          <p:spTgt spid="3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500" fill="hold"/>
                                        <p:tgtEl>
                                          <p:spTgt spid="15"/>
                                        </p:tgtEl>
                                        <p:attrNameLst>
                                          <p:attrName>ppt_w</p:attrName>
                                        </p:attrNameLst>
                                      </p:cBhvr>
                                      <p:tavLst>
                                        <p:tav tm="0">
                                          <p:val>
                                            <p:fltVal val="0"/>
                                          </p:val>
                                        </p:tav>
                                        <p:tav tm="100000">
                                          <p:val>
                                            <p:strVal val="#ppt_w"/>
                                          </p:val>
                                        </p:tav>
                                      </p:tavLst>
                                    </p:anim>
                                    <p:anim calcmode="lin" valueType="num">
                                      <p:cBhvr>
                                        <p:cTn id="36" dur="500" fill="hold"/>
                                        <p:tgtEl>
                                          <p:spTgt spid="15"/>
                                        </p:tgtEl>
                                        <p:attrNameLst>
                                          <p:attrName>ppt_h</p:attrName>
                                        </p:attrNameLst>
                                      </p:cBhvr>
                                      <p:tavLst>
                                        <p:tav tm="0">
                                          <p:val>
                                            <p:fltVal val="0"/>
                                          </p:val>
                                        </p:tav>
                                        <p:tav tm="100000">
                                          <p:val>
                                            <p:strVal val="#ppt_h"/>
                                          </p:val>
                                        </p:tav>
                                      </p:tavLst>
                                    </p:anim>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transition="in" filter="fade">
                                      <p:cBhvr>
                                        <p:cTn id="4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
            <a:ext cx="18288000" cy="10286999"/>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1291" y="0"/>
            <a:ext cx="11492901" cy="10287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21293" y="-9"/>
            <a:ext cx="17566707" cy="9615501"/>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BA85E595-D6BC-B058-8106-83CA1A534FCF}"/>
              </a:ext>
            </a:extLst>
          </p:cNvPr>
          <p:cNvSpPr txBox="1"/>
          <p:nvPr/>
        </p:nvSpPr>
        <p:spPr>
          <a:xfrm>
            <a:off x="1690812" y="1285876"/>
            <a:ext cx="7120920" cy="464709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7200" b="1" kern="1200" dirty="0">
                <a:solidFill>
                  <a:srgbClr val="FFFFFF"/>
                </a:solidFill>
                <a:latin typeface="Canva Sans Bold" panose="020B0604020202020204" charset="0"/>
                <a:ea typeface="+mj-ea"/>
                <a:cs typeface="+mj-cs"/>
              </a:rPr>
              <a:t>Let’s Explore the Data</a:t>
            </a:r>
          </a:p>
        </p:txBody>
      </p:sp>
      <p:sp>
        <p:nvSpPr>
          <p:cNvPr id="40" name="Rectangle 39">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267196" y="-733809"/>
            <a:ext cx="3753612" cy="18287997"/>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5883" y="1593816"/>
            <a:ext cx="7134243" cy="71342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n airplane flying in the sky&#10;&#10;Description automatically generated">
            <a:extLst>
              <a:ext uri="{FF2B5EF4-FFF2-40B4-BE49-F238E27FC236}">
                <a16:creationId xmlns:a16="http://schemas.microsoft.com/office/drawing/2014/main" id="{A8F9620A-8735-3919-BC19-DA628C55BF1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707" t="29365" r="20096" b="23988"/>
          <a:stretch/>
        </p:blipFill>
        <p:spPr>
          <a:xfrm>
            <a:off x="10380838" y="3577624"/>
            <a:ext cx="5605746" cy="3153181"/>
          </a:xfrm>
          <a:prstGeom prst="rect">
            <a:avLst/>
          </a:prstGeom>
        </p:spPr>
      </p:pic>
    </p:spTree>
    <p:extLst>
      <p:ext uri="{BB962C8B-B14F-4D97-AF65-F5344CB8AC3E}">
        <p14:creationId xmlns:p14="http://schemas.microsoft.com/office/powerpoint/2010/main" val="2164584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B267D44F-13E6-DDA9-F2D9-55B445E5ED9F}"/>
                  </a:ext>
                </a:extLst>
              </p:cNvPr>
              <p:cNvGraphicFramePr>
                <a:graphicFrameLocks noGrp="1"/>
              </p:cNvGraphicFramePr>
              <p:nvPr>
                <p:extLst>
                  <p:ext uri="{D42A27DB-BD31-4B8C-83A1-F6EECF244321}">
                    <p14:modId xmlns:p14="http://schemas.microsoft.com/office/powerpoint/2010/main" val="116985025"/>
                  </p:ext>
                </p:extLst>
              </p:nvPr>
            </p:nvGraphicFramePr>
            <p:xfrm>
              <a:off x="0" y="0"/>
              <a:ext cx="18288000" cy="10287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a:extLst>
                  <a:ext uri="{FF2B5EF4-FFF2-40B4-BE49-F238E27FC236}">
                    <a16:creationId xmlns:a16="http://schemas.microsoft.com/office/drawing/2014/main" id="{B267D44F-13E6-DDA9-F2D9-55B445E5ED9F}"/>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8288000" cy="1028700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FC6A1405-BC31-38AB-02E1-D02E35616F40}"/>
                  </a:ext>
                </a:extLst>
              </p:cNvPr>
              <p:cNvGraphicFramePr>
                <a:graphicFrameLocks noGrp="1"/>
              </p:cNvGraphicFramePr>
              <p:nvPr>
                <p:extLst>
                  <p:ext uri="{D42A27DB-BD31-4B8C-83A1-F6EECF244321}">
                    <p14:modId xmlns:p14="http://schemas.microsoft.com/office/powerpoint/2010/main" val="1828464227"/>
                  </p:ext>
                </p:extLst>
              </p:nvPr>
            </p:nvGraphicFramePr>
            <p:xfrm>
              <a:off x="0" y="0"/>
              <a:ext cx="18288000" cy="10287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1">
                <a:extLst>
                  <a:ext uri="{FF2B5EF4-FFF2-40B4-BE49-F238E27FC236}">
                    <a16:creationId xmlns:a16="http://schemas.microsoft.com/office/drawing/2014/main" id="{FC6A1405-BC31-38AB-02E1-D02E35616F40}"/>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8288000" cy="10287000"/>
              </a:xfrm>
              <a:prstGeom prst="rect">
                <a:avLst/>
              </a:prstGeom>
            </p:spPr>
          </p:pic>
        </mc:Fallback>
      </mc:AlternateContent>
    </p:spTree>
    <p:extLst>
      <p:ext uri="{BB962C8B-B14F-4D97-AF65-F5344CB8AC3E}">
        <p14:creationId xmlns:p14="http://schemas.microsoft.com/office/powerpoint/2010/main" val="9364434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ig Data Infographics by Slidesgo">
  <a:themeElements>
    <a:clrScheme name="Simple Light">
      <a:dk1>
        <a:srgbClr val="000000"/>
      </a:dk1>
      <a:lt1>
        <a:srgbClr val="FFFFFF"/>
      </a:lt1>
      <a:dk2>
        <a:srgbClr val="595959"/>
      </a:dk2>
      <a:lt2>
        <a:srgbClr val="EEEEEE"/>
      </a:lt2>
      <a:accent1>
        <a:srgbClr val="FFC64E"/>
      </a:accent1>
      <a:accent2>
        <a:srgbClr val="FF8001"/>
      </a:accent2>
      <a:accent3>
        <a:srgbClr val="5FD0DB"/>
      </a:accent3>
      <a:accent4>
        <a:srgbClr val="32AAD9"/>
      </a:accent4>
      <a:accent5>
        <a:srgbClr val="1A569C"/>
      </a:accent5>
      <a:accent6>
        <a:srgbClr val="D558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3.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4.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5.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21.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22.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23.png"/></Relationships>
</file>

<file path=ppt/webextensions/_rels/webextension7.xml.rels><?xml version="1.0" encoding="UTF-8" standalone="yes"?>
<Relationships xmlns="http://schemas.openxmlformats.org/package/2006/relationships"><Relationship Id="rId1" Type="http://schemas.openxmlformats.org/officeDocument/2006/relationships/image" Target="../media/image24.png"/></Relationships>
</file>

<file path=ppt/webextensions/_rels/webextension8.xml.rels><?xml version="1.0" encoding="UTF-8" standalone="yes"?>
<Relationships xmlns="http://schemas.openxmlformats.org/package/2006/relationships"><Relationship Id="rId1" Type="http://schemas.openxmlformats.org/officeDocument/2006/relationships/image" Target="../media/image25.png"/></Relationships>
</file>

<file path=ppt/webextensions/_rels/webextension9.xml.rels><?xml version="1.0" encoding="UTF-8" standalone="yes"?>
<Relationships xmlns="http://schemas.openxmlformats.org/package/2006/relationships"><Relationship Id="rId1" Type="http://schemas.openxmlformats.org/officeDocument/2006/relationships/image" Target="../media/image26.png"/></Relationships>
</file>

<file path=ppt/webextensions/webextension1.xml><?xml version="1.0" encoding="utf-8"?>
<we:webextension xmlns:we="http://schemas.microsoft.com/office/webextensions/webextension/2010/11" id="{78EF09DE-7651-4360-AFB2-65A8B1DACF9E}">
  <we:reference id="wa200004798" version="1.0.1.0" store="en-US" storeType="OMEX"/>
  <we:alternateReferences>
    <we:reference id="WA200004798" version="1.0.1.0" store="" storeType="OMEX"/>
  </we:alternateReferences>
  <we:properties>
    <we:property name="embedUrl" value="&quot;\&quot;https://public.tableau.com/views/Book1_17018977498560/Dashboard1\&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Dashboard1\&quot;,\&quot;dashboard\&quot;:\&quot;Book1_17018977498560\&quot;,\&quot;tabs\&quot;:true,\&quot;toolbar\&quot;:true}&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61EA5F2F-F585-4668-AD2D-E3BF465971A4}">
  <we:reference id="wa200004798" version="1.0.1.0" store="en-US" storeType="OMEX"/>
  <we:alternateReferences>
    <we:reference id="WA200004798" version="1.0.1.0" store="" storeType="OMEX"/>
  </we:alternateReferences>
  <we:properties>
    <we:property name="embedUrl" value="&quot;\&quot;https://public.tableau.com/views/Book1_17018977498560/Dashboard2\&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Dashboard2\&quot;,\&quot;dashboard\&quot;:\&quot;Book1_17018977498560\&quot;,\&quot;tabs\&quot;:true,\&quot;toolbar\&quot;:true}&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A4B5D9D5-40A9-4D9B-BD58-63DC547FE561}">
  <we:reference id="wa200004798" version="1.0.1.0" store="en-US" storeType="OMEX"/>
  <we:alternateReferences>
    <we:reference id="WA200004798" version="1.0.1.0" store="" storeType="OMEX"/>
  </we:alternateReferences>
  <we:properties>
    <we:property name="embedUrl" value="&quot;\&quot;https://public.tableau.com/views/Book1_17018977498560/Dashboard3\&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Dashboard3\&quot;,\&quot;dashboard\&quot;:\&quot;Book1_17018977498560\&quot;,\&quot;tabs\&quot;:true,\&quot;toolbar\&quot;:true}&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FA573FC9-8072-4EC7-BF5E-54C7836A2DA9}">
  <we:reference id="wa200004798" version="1.0.1.0" store="en-US" storeType="OMEX"/>
  <we:alternateReferences>
    <we:reference id="WA200004798" version="1.0.1.0" store="" storeType="OMEX"/>
  </we:alternateReferences>
  <we:properties>
    <we:property name="embedUrl" value="&quot;\&quot;https://public.tableau.com/views/qns123/Dashboard1\&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Dashboard1\&quot;,\&quot;dashboard\&quot;:\&quot;qns123\&quot;,\&quot;tabs\&quot;:true,\&quot;toolbar\&quot;:true}&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1C79E3A6-3FCD-40E3-88EC-C651D6D71B32}">
  <we:reference id="wa200004798" version="1.0.1.0" store="en-US" storeType="OMEX"/>
  <we:alternateReferences>
    <we:reference id="WA200004798" version="1.0.1.0" store="" storeType="OMEX"/>
  </we:alternateReferences>
  <we:properties>
    <we:property name="embedUrl" value="&quot;\&quot;https://public.tableau.com/views/qns123/vader\&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vader\&quot;,\&quot;dashboard\&quot;:\&quot;qns123\&quot;,\&quot;tabs\&quot;:true,\&quot;toolbar\&quot;:true}&quot;"/>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6DCD66F0-AC9C-405C-9CBB-DC9120AF5B3C}">
  <we:reference id="wa200004798" version="1.0.1.0" store="en-US" storeType="OMEX"/>
  <we:alternateReferences>
    <we:reference id="WA200004798" version="1.0.1.0" store="" storeType="OMEX"/>
  </we:alternateReferences>
  <we:properties>
    <we:property name="embedUrl" value="&quot;\&quot;https://public.tableau.com/views/qns123/textblob\&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textblob\&quot;,\&quot;dashboard\&quot;:\&quot;qns123\&quot;,\&quot;tabs\&quot;:true,\&quot;toolbar\&quot;:true}&quot;"/>
  </we:properties>
  <we:bindings/>
  <we:snapshot xmlns:r="http://schemas.openxmlformats.org/officeDocument/2006/relationships" r:embed="rId1"/>
</we:webextension>
</file>

<file path=ppt/webextensions/webextension7.xml><?xml version="1.0" encoding="utf-8"?>
<we:webextension xmlns:we="http://schemas.microsoft.com/office/webextensions/webextension/2010/11" id="{FE32ED58-7848-4423-BE23-844569C2098F}">
  <we:reference id="wa200004798" version="1.0.1.0" store="en-US" storeType="OMEX"/>
  <we:alternateReferences>
    <we:reference id="WA200004798" version="1.0.1.0" store="" storeType="OMEX"/>
  </we:alternateReferences>
  <we:properties>
    <we:property name="embedUrl" value="&quot;\&quot;https://public.tableau.com/views/departments_17015633069290/Dashboard1\&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Dashboard1\&quot;,\&quot;dashboard\&quot;:\&quot;departments_17015633069290\&quot;,\&quot;tabs\&quot;:true,\&quot;toolbar\&quot;:true}&quot;"/>
  </we:properties>
  <we:bindings/>
  <we:snapshot xmlns:r="http://schemas.openxmlformats.org/officeDocument/2006/relationships" r:embed="rId1"/>
</we:webextension>
</file>

<file path=ppt/webextensions/webextension8.xml><?xml version="1.0" encoding="utf-8"?>
<we:webextension xmlns:we="http://schemas.microsoft.com/office/webextensions/webextension/2010/11" id="{5F3C46B7-4FCD-41BB-8F36-5C264FC82707}">
  <we:reference id="wa200004798" version="1.0.1.0" store="en-US" storeType="OMEX"/>
  <we:alternateReferences>
    <we:reference id="WA200004798" version="1.0.1.0" store="" storeType="OMEX"/>
  </we:alternateReferences>
  <we:properties>
    <we:property name="embedUrl" value="&quot;\&quot;https://public.tableau.com/views/departments_17015633069290/Dashboard2\&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Dashboard2\&quot;,\&quot;dashboard\&quot;:\&quot;departments_17015633069290\&quot;,\&quot;tabs\&quot;:true,\&quot;toolbar\&quot;:true}&quot;"/>
  </we:properties>
  <we:bindings/>
  <we:snapshot xmlns:r="http://schemas.openxmlformats.org/officeDocument/2006/relationships" r:embed="rId1"/>
</we:webextension>
</file>

<file path=ppt/webextensions/webextension9.xml><?xml version="1.0" encoding="utf-8"?>
<we:webextension xmlns:we="http://schemas.microsoft.com/office/webextensions/webextension/2010/11" id="{6B13177D-9F82-4FBD-B1B4-F0515176F24F}">
  <we:reference id="wa200004798" version="1.0.1.0" store="en-US" storeType="OMEX"/>
  <we:alternateReferences>
    <we:reference id="WA200004798" version="1.0.1.0" store="" storeType="OMEX"/>
  </we:alternateReferences>
  <we:properties>
    <we:property name="embedUrl" value="&quot;\&quot;https://public.tableau.com/views/departments_17015633069290/Dashboard3\&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Dashboard3\&quot;,\&quot;dashboard\&quot;:\&quot;departments_17015633069290\&quot;,\&quot;tabs\&quot;:true,\&quot;toolbar\&quot;:true}&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6210</TotalTime>
  <Words>1455</Words>
  <Application>Microsoft Office PowerPoint</Application>
  <PresentationFormat>Custom</PresentationFormat>
  <Paragraphs>402</Paragraphs>
  <Slides>28</Slides>
  <Notes>28</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28</vt:i4>
      </vt:variant>
    </vt:vector>
  </HeadingPairs>
  <TitlesOfParts>
    <vt:vector size="44" baseType="lpstr">
      <vt:lpstr>Fira Sans Extra Condensed SemiBold</vt:lpstr>
      <vt:lpstr>Barlow Semi-Bold Italics</vt:lpstr>
      <vt:lpstr>Aileron Heavy</vt:lpstr>
      <vt:lpstr>Aileron Bold</vt:lpstr>
      <vt:lpstr>Arial Rounded MT Bold</vt:lpstr>
      <vt:lpstr>Aileron</vt:lpstr>
      <vt:lpstr>Barlow Ultra-Bold</vt:lpstr>
      <vt:lpstr>Arial</vt:lpstr>
      <vt:lpstr>Canva Sans Bold</vt:lpstr>
      <vt:lpstr>Roboto</vt:lpstr>
      <vt:lpstr>Fira Sans Extra Condensed</vt:lpstr>
      <vt:lpstr>Aileron Ultra-Bold</vt:lpstr>
      <vt:lpstr>Wingdings</vt:lpstr>
      <vt:lpstr>Calibri</vt:lpstr>
      <vt:lpstr>Office Theme</vt:lpstr>
      <vt:lpstr>Big Data Infographics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Reviews Sentiment Analysis</dc:title>
  <dc:creator>krishna pratheek</dc:creator>
  <cp:lastModifiedBy>krishna pratheek</cp:lastModifiedBy>
  <cp:revision>17</cp:revision>
  <dcterms:created xsi:type="dcterms:W3CDTF">2006-08-16T00:00:00Z</dcterms:created>
  <dcterms:modified xsi:type="dcterms:W3CDTF">2023-12-07T22:55:14Z</dcterms:modified>
  <dc:identifier>DAF1yZODoRo</dc:identifier>
</cp:coreProperties>
</file>